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57" r:id="rId3"/>
    <p:sldId id="276" r:id="rId4"/>
    <p:sldId id="266" r:id="rId5"/>
    <p:sldId id="277" r:id="rId6"/>
    <p:sldId id="286" r:id="rId7"/>
    <p:sldId id="287" r:id="rId8"/>
    <p:sldId id="267" r:id="rId9"/>
    <p:sldId id="279" r:id="rId10"/>
    <p:sldId id="288" r:id="rId11"/>
    <p:sldId id="280" r:id="rId12"/>
    <p:sldId id="282" r:id="rId13"/>
    <p:sldId id="260" r:id="rId14"/>
    <p:sldId id="269" r:id="rId15"/>
    <p:sldId id="291" r:id="rId16"/>
    <p:sldId id="283" r:id="rId17"/>
    <p:sldId id="284" r:id="rId18"/>
    <p:sldId id="270" r:id="rId19"/>
    <p:sldId id="285" r:id="rId20"/>
    <p:sldId id="271" r:id="rId21"/>
    <p:sldId id="261" r:id="rId22"/>
    <p:sldId id="289" r:id="rId23"/>
    <p:sldId id="262" r:id="rId24"/>
    <p:sldId id="290" r:id="rId25"/>
    <p:sldId id="278" r:id="rId26"/>
    <p:sldId id="258" r:id="rId27"/>
    <p:sldId id="29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EC45E8-C5E4-CB49-B521-AF3ADA5F1ABD}" v="250" dt="2024-02-06T15:49:59.6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91"/>
    <p:restoredTop sz="94697"/>
  </p:normalViewPr>
  <p:slideViewPr>
    <p:cSldViewPr snapToGrid="0">
      <p:cViewPr varScale="1">
        <p:scale>
          <a:sx n="113" d="100"/>
          <a:sy n="113" d="100"/>
        </p:scale>
        <p:origin x="216"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ah.Lu" userId="8abdfabe-2be2-449a-8b79-1a13b1e9cc10" providerId="ADAL" clId="{98EC45E8-C5E4-CB49-B521-AF3ADA5F1ABD}"/>
    <pc:docChg chg="undo custSel addSld modSld sldOrd">
      <pc:chgData name="Leah.Lu" userId="8abdfabe-2be2-449a-8b79-1a13b1e9cc10" providerId="ADAL" clId="{98EC45E8-C5E4-CB49-B521-AF3ADA5F1ABD}" dt="2024-02-01T21:50:26.880" v="1065"/>
      <pc:docMkLst>
        <pc:docMk/>
      </pc:docMkLst>
      <pc:sldChg chg="modSp mod">
        <pc:chgData name="Leah.Lu" userId="8abdfabe-2be2-449a-8b79-1a13b1e9cc10" providerId="ADAL" clId="{98EC45E8-C5E4-CB49-B521-AF3ADA5F1ABD}" dt="2024-01-22T19:55:59.010" v="22" actId="14100"/>
        <pc:sldMkLst>
          <pc:docMk/>
          <pc:sldMk cId="317422074" sldId="256"/>
        </pc:sldMkLst>
        <pc:spChg chg="mod">
          <ac:chgData name="Leah.Lu" userId="8abdfabe-2be2-449a-8b79-1a13b1e9cc10" providerId="ADAL" clId="{98EC45E8-C5E4-CB49-B521-AF3ADA5F1ABD}" dt="2024-01-22T19:55:59.010" v="22" actId="14100"/>
          <ac:spMkLst>
            <pc:docMk/>
            <pc:sldMk cId="317422074" sldId="256"/>
            <ac:spMk id="2" creationId="{944CA43F-390F-5BAA-412A-82DB2D09C926}"/>
          </ac:spMkLst>
        </pc:spChg>
        <pc:spChg chg="mod">
          <ac:chgData name="Leah.Lu" userId="8abdfabe-2be2-449a-8b79-1a13b1e9cc10" providerId="ADAL" clId="{98EC45E8-C5E4-CB49-B521-AF3ADA5F1ABD}" dt="2024-01-22T19:55:53.548" v="20" actId="1076"/>
          <ac:spMkLst>
            <pc:docMk/>
            <pc:sldMk cId="317422074" sldId="256"/>
            <ac:spMk id="3" creationId="{A70FA01C-67B9-69CB-1F6B-465B7996BB2D}"/>
          </ac:spMkLst>
        </pc:spChg>
      </pc:sldChg>
      <pc:sldChg chg="modSp new mod">
        <pc:chgData name="Leah.Lu" userId="8abdfabe-2be2-449a-8b79-1a13b1e9cc10" providerId="ADAL" clId="{98EC45E8-C5E4-CB49-B521-AF3ADA5F1ABD}" dt="2024-02-01T20:43:47.469" v="743" actId="20577"/>
        <pc:sldMkLst>
          <pc:docMk/>
          <pc:sldMk cId="934085749" sldId="257"/>
        </pc:sldMkLst>
        <pc:spChg chg="mod">
          <ac:chgData name="Leah.Lu" userId="8abdfabe-2be2-449a-8b79-1a13b1e9cc10" providerId="ADAL" clId="{98EC45E8-C5E4-CB49-B521-AF3ADA5F1ABD}" dt="2024-01-22T19:56:05.541" v="35" actId="20577"/>
          <ac:spMkLst>
            <pc:docMk/>
            <pc:sldMk cId="934085749" sldId="257"/>
            <ac:spMk id="2" creationId="{D8565165-8C88-5F1A-A5CD-EFF809D1AD6C}"/>
          </ac:spMkLst>
        </pc:spChg>
        <pc:spChg chg="mod">
          <ac:chgData name="Leah.Lu" userId="8abdfabe-2be2-449a-8b79-1a13b1e9cc10" providerId="ADAL" clId="{98EC45E8-C5E4-CB49-B521-AF3ADA5F1ABD}" dt="2024-02-01T20:43:47.469" v="743" actId="20577"/>
          <ac:spMkLst>
            <pc:docMk/>
            <pc:sldMk cId="934085749" sldId="257"/>
            <ac:spMk id="3" creationId="{EC83D711-FAAA-78D0-3807-A20A6F80E27D}"/>
          </ac:spMkLst>
        </pc:spChg>
      </pc:sldChg>
      <pc:sldChg chg="addSp delSp modSp new mod ord">
        <pc:chgData name="Leah.Lu" userId="8abdfabe-2be2-449a-8b79-1a13b1e9cc10" providerId="ADAL" clId="{98EC45E8-C5E4-CB49-B521-AF3ADA5F1ABD}" dt="2024-02-01T21:09:26.731" v="1025" actId="20577"/>
        <pc:sldMkLst>
          <pc:docMk/>
          <pc:sldMk cId="2653982282" sldId="258"/>
        </pc:sldMkLst>
        <pc:spChg chg="mod">
          <ac:chgData name="Leah.Lu" userId="8abdfabe-2be2-449a-8b79-1a13b1e9cc10" providerId="ADAL" clId="{98EC45E8-C5E4-CB49-B521-AF3ADA5F1ABD}" dt="2024-02-01T21:09:26.731" v="1025" actId="20577"/>
          <ac:spMkLst>
            <pc:docMk/>
            <pc:sldMk cId="2653982282" sldId="258"/>
            <ac:spMk id="2" creationId="{9BA992CD-D1ED-2FDE-7243-83A7C48E87CB}"/>
          </ac:spMkLst>
        </pc:spChg>
        <pc:spChg chg="del">
          <ac:chgData name="Leah.Lu" userId="8abdfabe-2be2-449a-8b79-1a13b1e9cc10" providerId="ADAL" clId="{98EC45E8-C5E4-CB49-B521-AF3ADA5F1ABD}" dt="2024-02-01T21:05:26.552" v="976" actId="478"/>
          <ac:spMkLst>
            <pc:docMk/>
            <pc:sldMk cId="2653982282" sldId="258"/>
            <ac:spMk id="3" creationId="{FD0FFF4A-396F-C1E8-8269-4EEEA0DC73E8}"/>
          </ac:spMkLst>
        </pc:spChg>
        <pc:spChg chg="add del">
          <ac:chgData name="Leah.Lu" userId="8abdfabe-2be2-449a-8b79-1a13b1e9cc10" providerId="ADAL" clId="{98EC45E8-C5E4-CB49-B521-AF3ADA5F1ABD}" dt="2024-02-01T21:05:30.535" v="978" actId="478"/>
          <ac:spMkLst>
            <pc:docMk/>
            <pc:sldMk cId="2653982282" sldId="258"/>
            <ac:spMk id="6" creationId="{AEF392E7-BAB3-E9CE-9D6F-DB6B886FD9E5}"/>
          </ac:spMkLst>
        </pc:spChg>
        <pc:spChg chg="add mod">
          <ac:chgData name="Leah.Lu" userId="8abdfabe-2be2-449a-8b79-1a13b1e9cc10" providerId="ADAL" clId="{98EC45E8-C5E4-CB49-B521-AF3ADA5F1ABD}" dt="2024-02-01T21:07:18.425" v="992" actId="1076"/>
          <ac:spMkLst>
            <pc:docMk/>
            <pc:sldMk cId="2653982282" sldId="258"/>
            <ac:spMk id="9" creationId="{20E63997-78F0-C996-BC75-3FB45EC24EE9}"/>
          </ac:spMkLst>
        </pc:spChg>
        <pc:spChg chg="add mod">
          <ac:chgData name="Leah.Lu" userId="8abdfabe-2be2-449a-8b79-1a13b1e9cc10" providerId="ADAL" clId="{98EC45E8-C5E4-CB49-B521-AF3ADA5F1ABD}" dt="2024-02-01T21:07:30.756" v="994" actId="1076"/>
          <ac:spMkLst>
            <pc:docMk/>
            <pc:sldMk cId="2653982282" sldId="258"/>
            <ac:spMk id="10" creationId="{6278592C-6E37-256F-AD89-51ABDE28F1EC}"/>
          </ac:spMkLst>
        </pc:spChg>
        <pc:spChg chg="add mod">
          <ac:chgData name="Leah.Lu" userId="8abdfabe-2be2-449a-8b79-1a13b1e9cc10" providerId="ADAL" clId="{98EC45E8-C5E4-CB49-B521-AF3ADA5F1ABD}" dt="2024-02-01T21:07:54.346" v="998" actId="1076"/>
          <ac:spMkLst>
            <pc:docMk/>
            <pc:sldMk cId="2653982282" sldId="258"/>
            <ac:spMk id="12" creationId="{373A6A4A-1900-5F18-6FF4-984F76C2A3C0}"/>
          </ac:spMkLst>
        </pc:spChg>
        <pc:spChg chg="add del mod">
          <ac:chgData name="Leah.Lu" userId="8abdfabe-2be2-449a-8b79-1a13b1e9cc10" providerId="ADAL" clId="{98EC45E8-C5E4-CB49-B521-AF3ADA5F1ABD}" dt="2024-02-01T21:08:26.238" v="1001" actId="478"/>
          <ac:spMkLst>
            <pc:docMk/>
            <pc:sldMk cId="2653982282" sldId="258"/>
            <ac:spMk id="13" creationId="{E67F8BCE-9A82-6ADE-411E-B80EFDD61E78}"/>
          </ac:spMkLst>
        </pc:spChg>
        <pc:spChg chg="add mod">
          <ac:chgData name="Leah.Lu" userId="8abdfabe-2be2-449a-8b79-1a13b1e9cc10" providerId="ADAL" clId="{98EC45E8-C5E4-CB49-B521-AF3ADA5F1ABD}" dt="2024-02-01T21:08:36.484" v="1004" actId="14100"/>
          <ac:spMkLst>
            <pc:docMk/>
            <pc:sldMk cId="2653982282" sldId="258"/>
            <ac:spMk id="14" creationId="{BFBD7193-ACF8-6263-AAD1-EEBD5B9BF254}"/>
          </ac:spMkLst>
        </pc:spChg>
        <pc:spChg chg="add mod">
          <ac:chgData name="Leah.Lu" userId="8abdfabe-2be2-449a-8b79-1a13b1e9cc10" providerId="ADAL" clId="{98EC45E8-C5E4-CB49-B521-AF3ADA5F1ABD}" dt="2024-02-01T21:09:03.628" v="1009" actId="1036"/>
          <ac:spMkLst>
            <pc:docMk/>
            <pc:sldMk cId="2653982282" sldId="258"/>
            <ac:spMk id="16" creationId="{BD57316A-FB82-05BD-3625-ABC46F461B64}"/>
          </ac:spMkLst>
        </pc:spChg>
        <pc:picChg chg="add del mod">
          <ac:chgData name="Leah.Lu" userId="8abdfabe-2be2-449a-8b79-1a13b1e9cc10" providerId="ADAL" clId="{98EC45E8-C5E4-CB49-B521-AF3ADA5F1ABD}" dt="2024-02-01T21:00:57.611" v="924" actId="21"/>
          <ac:picMkLst>
            <pc:docMk/>
            <pc:sldMk cId="2653982282" sldId="258"/>
            <ac:picMk id="4" creationId="{3F3C2160-F42C-0001-9E87-5B5F2F76CD32}"/>
          </ac:picMkLst>
        </pc:picChg>
        <pc:picChg chg="add mod">
          <ac:chgData name="Leah.Lu" userId="8abdfabe-2be2-449a-8b79-1a13b1e9cc10" providerId="ADAL" clId="{98EC45E8-C5E4-CB49-B521-AF3ADA5F1ABD}" dt="2024-02-01T21:06:20.416" v="988" actId="1076"/>
          <ac:picMkLst>
            <pc:docMk/>
            <pc:sldMk cId="2653982282" sldId="258"/>
            <ac:picMk id="7" creationId="{37C42B64-D051-506E-6521-052638DD3C17}"/>
          </ac:picMkLst>
        </pc:picChg>
        <pc:picChg chg="add mod">
          <ac:chgData name="Leah.Lu" userId="8abdfabe-2be2-449a-8b79-1a13b1e9cc10" providerId="ADAL" clId="{98EC45E8-C5E4-CB49-B521-AF3ADA5F1ABD}" dt="2024-02-01T21:06:42.380" v="990" actId="1076"/>
          <ac:picMkLst>
            <pc:docMk/>
            <pc:sldMk cId="2653982282" sldId="258"/>
            <ac:picMk id="8" creationId="{8079A3B9-C90A-A0F3-3D40-DA9F6D519A0D}"/>
          </ac:picMkLst>
        </pc:picChg>
      </pc:sldChg>
      <pc:sldChg chg="addSp delSp modSp new mod ord">
        <pc:chgData name="Leah.Lu" userId="8abdfabe-2be2-449a-8b79-1a13b1e9cc10" providerId="ADAL" clId="{98EC45E8-C5E4-CB49-B521-AF3ADA5F1ABD}" dt="2024-02-01T21:47:23.901" v="1052" actId="27636"/>
        <pc:sldMkLst>
          <pc:docMk/>
          <pc:sldMk cId="2558865556" sldId="259"/>
        </pc:sldMkLst>
        <pc:spChg chg="mod">
          <ac:chgData name="Leah.Lu" userId="8abdfabe-2be2-449a-8b79-1a13b1e9cc10" providerId="ADAL" clId="{98EC45E8-C5E4-CB49-B521-AF3ADA5F1ABD}" dt="2024-02-01T21:47:23.901" v="1052" actId="27636"/>
          <ac:spMkLst>
            <pc:docMk/>
            <pc:sldMk cId="2558865556" sldId="259"/>
            <ac:spMk id="3" creationId="{AF2C6FF9-558D-B59C-69CA-853CAE516A04}"/>
          </ac:spMkLst>
        </pc:spChg>
        <pc:picChg chg="add del mod">
          <ac:chgData name="Leah.Lu" userId="8abdfabe-2be2-449a-8b79-1a13b1e9cc10" providerId="ADAL" clId="{98EC45E8-C5E4-CB49-B521-AF3ADA5F1ABD}" dt="2024-02-01T21:01:09.065" v="928" actId="21"/>
          <ac:picMkLst>
            <pc:docMk/>
            <pc:sldMk cId="2558865556" sldId="259"/>
            <ac:picMk id="4" creationId="{9D9B2EFE-5B08-B6BA-AE31-15833CFB3B43}"/>
          </ac:picMkLst>
        </pc:picChg>
      </pc:sldChg>
      <pc:sldChg chg="addSp modSp new mod ord">
        <pc:chgData name="Leah.Lu" userId="8abdfabe-2be2-449a-8b79-1a13b1e9cc10" providerId="ADAL" clId="{98EC45E8-C5E4-CB49-B521-AF3ADA5F1ABD}" dt="2024-02-01T20:41:23.771" v="694" actId="20578"/>
        <pc:sldMkLst>
          <pc:docMk/>
          <pc:sldMk cId="3131596482" sldId="260"/>
        </pc:sldMkLst>
        <pc:picChg chg="add mod">
          <ac:chgData name="Leah.Lu" userId="8abdfabe-2be2-449a-8b79-1a13b1e9cc10" providerId="ADAL" clId="{98EC45E8-C5E4-CB49-B521-AF3ADA5F1ABD}" dt="2024-01-22T20:00:53.529" v="251" actId="1076"/>
          <ac:picMkLst>
            <pc:docMk/>
            <pc:sldMk cId="3131596482" sldId="260"/>
            <ac:picMk id="4" creationId="{2F248C7E-B194-0468-58B0-500432CF157E}"/>
          </ac:picMkLst>
        </pc:picChg>
      </pc:sldChg>
      <pc:sldChg chg="addSp modSp new modNotesTx">
        <pc:chgData name="Leah.Lu" userId="8abdfabe-2be2-449a-8b79-1a13b1e9cc10" providerId="ADAL" clId="{98EC45E8-C5E4-CB49-B521-AF3ADA5F1ABD}" dt="2024-01-22T20:03:46.395" v="255" actId="1076"/>
        <pc:sldMkLst>
          <pc:docMk/>
          <pc:sldMk cId="1922509535" sldId="261"/>
        </pc:sldMkLst>
        <pc:picChg chg="add mod">
          <ac:chgData name="Leah.Lu" userId="8abdfabe-2be2-449a-8b79-1a13b1e9cc10" providerId="ADAL" clId="{98EC45E8-C5E4-CB49-B521-AF3ADA5F1ABD}" dt="2024-01-22T20:03:46.395" v="255" actId="1076"/>
          <ac:picMkLst>
            <pc:docMk/>
            <pc:sldMk cId="1922509535" sldId="261"/>
            <ac:picMk id="1026" creationId="{379964AC-0999-D7B0-7626-219B2F2A3E4A}"/>
          </ac:picMkLst>
        </pc:picChg>
      </pc:sldChg>
      <pc:sldChg chg="new">
        <pc:chgData name="Leah.Lu" userId="8abdfabe-2be2-449a-8b79-1a13b1e9cc10" providerId="ADAL" clId="{98EC45E8-C5E4-CB49-B521-AF3ADA5F1ABD}" dt="2024-01-22T19:56:02.283" v="28" actId="680"/>
        <pc:sldMkLst>
          <pc:docMk/>
          <pc:sldMk cId="1664871595" sldId="262"/>
        </pc:sldMkLst>
      </pc:sldChg>
      <pc:sldChg chg="new">
        <pc:chgData name="Leah.Lu" userId="8abdfabe-2be2-449a-8b79-1a13b1e9cc10" providerId="ADAL" clId="{98EC45E8-C5E4-CB49-B521-AF3ADA5F1ABD}" dt="2024-01-22T20:03:58.599" v="256" actId="680"/>
        <pc:sldMkLst>
          <pc:docMk/>
          <pc:sldMk cId="2777366404" sldId="263"/>
        </pc:sldMkLst>
      </pc:sldChg>
      <pc:sldChg chg="new">
        <pc:chgData name="Leah.Lu" userId="8abdfabe-2be2-449a-8b79-1a13b1e9cc10" providerId="ADAL" clId="{98EC45E8-C5E4-CB49-B521-AF3ADA5F1ABD}" dt="2024-01-22T20:03:58.818" v="257" actId="680"/>
        <pc:sldMkLst>
          <pc:docMk/>
          <pc:sldMk cId="1731130862" sldId="264"/>
        </pc:sldMkLst>
      </pc:sldChg>
      <pc:sldChg chg="new">
        <pc:chgData name="Leah.Lu" userId="8abdfabe-2be2-449a-8b79-1a13b1e9cc10" providerId="ADAL" clId="{98EC45E8-C5E4-CB49-B521-AF3ADA5F1ABD}" dt="2024-01-22T20:03:59.040" v="258" actId="680"/>
        <pc:sldMkLst>
          <pc:docMk/>
          <pc:sldMk cId="2419593121" sldId="265"/>
        </pc:sldMkLst>
      </pc:sldChg>
      <pc:sldChg chg="addSp modSp new mod">
        <pc:chgData name="Leah.Lu" userId="8abdfabe-2be2-449a-8b79-1a13b1e9cc10" providerId="ADAL" clId="{98EC45E8-C5E4-CB49-B521-AF3ADA5F1ABD}" dt="2024-02-01T20:57:11.164" v="883" actId="20577"/>
        <pc:sldMkLst>
          <pc:docMk/>
          <pc:sldMk cId="2892273744" sldId="266"/>
        </pc:sldMkLst>
        <pc:spChg chg="mod">
          <ac:chgData name="Leah.Lu" userId="8abdfabe-2be2-449a-8b79-1a13b1e9cc10" providerId="ADAL" clId="{98EC45E8-C5E4-CB49-B521-AF3ADA5F1ABD}" dt="2024-02-01T20:57:11.164" v="883" actId="20577"/>
          <ac:spMkLst>
            <pc:docMk/>
            <pc:sldMk cId="2892273744" sldId="266"/>
            <ac:spMk id="2" creationId="{611FFAF3-DF1B-6C04-0271-A8380B777BFB}"/>
          </ac:spMkLst>
        </pc:spChg>
        <pc:spChg chg="mod">
          <ac:chgData name="Leah.Lu" userId="8abdfabe-2be2-449a-8b79-1a13b1e9cc10" providerId="ADAL" clId="{98EC45E8-C5E4-CB49-B521-AF3ADA5F1ABD}" dt="2024-02-01T20:55:10.029" v="855" actId="1076"/>
          <ac:spMkLst>
            <pc:docMk/>
            <pc:sldMk cId="2892273744" sldId="266"/>
            <ac:spMk id="3" creationId="{31D4BAF3-CF45-E6FE-96EB-9C798BAF82CD}"/>
          </ac:spMkLst>
        </pc:spChg>
        <pc:picChg chg="add mod">
          <ac:chgData name="Leah.Lu" userId="8abdfabe-2be2-449a-8b79-1a13b1e9cc10" providerId="ADAL" clId="{98EC45E8-C5E4-CB49-B521-AF3ADA5F1ABD}" dt="2024-02-01T20:54:05.634" v="853" actId="1076"/>
          <ac:picMkLst>
            <pc:docMk/>
            <pc:sldMk cId="2892273744" sldId="266"/>
            <ac:picMk id="2050" creationId="{F84F8D42-F93E-E25F-2BEA-1F7CC592836E}"/>
          </ac:picMkLst>
        </pc:picChg>
      </pc:sldChg>
      <pc:sldChg chg="addSp modSp new mod ord">
        <pc:chgData name="Leah.Lu" userId="8abdfabe-2be2-449a-8b79-1a13b1e9cc10" providerId="ADAL" clId="{98EC45E8-C5E4-CB49-B521-AF3ADA5F1ABD}" dt="2024-02-01T21:09:41.922" v="1036" actId="20577"/>
        <pc:sldMkLst>
          <pc:docMk/>
          <pc:sldMk cId="2586455190" sldId="267"/>
        </pc:sldMkLst>
        <pc:spChg chg="mod">
          <ac:chgData name="Leah.Lu" userId="8abdfabe-2be2-449a-8b79-1a13b1e9cc10" providerId="ADAL" clId="{98EC45E8-C5E4-CB49-B521-AF3ADA5F1ABD}" dt="2024-02-01T21:09:41.922" v="1036" actId="20577"/>
          <ac:spMkLst>
            <pc:docMk/>
            <pc:sldMk cId="2586455190" sldId="267"/>
            <ac:spMk id="2" creationId="{4B4E3C2D-20E8-DB1B-0D47-DD4907DC2135}"/>
          </ac:spMkLst>
        </pc:spChg>
        <pc:picChg chg="add mod">
          <ac:chgData name="Leah.Lu" userId="8abdfabe-2be2-449a-8b79-1a13b1e9cc10" providerId="ADAL" clId="{98EC45E8-C5E4-CB49-B521-AF3ADA5F1ABD}" dt="2024-02-01T21:01:27.010" v="944" actId="14100"/>
          <ac:picMkLst>
            <pc:docMk/>
            <pc:sldMk cId="2586455190" sldId="267"/>
            <ac:picMk id="4" creationId="{BA7574FC-7FEB-B614-0D76-CA83E2F86FF0}"/>
          </ac:picMkLst>
        </pc:picChg>
        <pc:picChg chg="add mod">
          <ac:chgData name="Leah.Lu" userId="8abdfabe-2be2-449a-8b79-1a13b1e9cc10" providerId="ADAL" clId="{98EC45E8-C5E4-CB49-B521-AF3ADA5F1ABD}" dt="2024-02-01T21:01:28.643" v="945" actId="1076"/>
          <ac:picMkLst>
            <pc:docMk/>
            <pc:sldMk cId="2586455190" sldId="267"/>
            <ac:picMk id="5" creationId="{938E6DFC-9C06-AB18-4870-543024532C42}"/>
          </ac:picMkLst>
        </pc:picChg>
      </pc:sldChg>
      <pc:sldChg chg="modSp new mod">
        <pc:chgData name="Leah.Lu" userId="8abdfabe-2be2-449a-8b79-1a13b1e9cc10" providerId="ADAL" clId="{98EC45E8-C5E4-CB49-B521-AF3ADA5F1ABD}" dt="2024-02-01T20:40:50.970" v="693" actId="20577"/>
        <pc:sldMkLst>
          <pc:docMk/>
          <pc:sldMk cId="4239317478" sldId="268"/>
        </pc:sldMkLst>
        <pc:spChg chg="mod">
          <ac:chgData name="Leah.Lu" userId="8abdfabe-2be2-449a-8b79-1a13b1e9cc10" providerId="ADAL" clId="{98EC45E8-C5E4-CB49-B521-AF3ADA5F1ABD}" dt="2024-02-01T20:33:36.268" v="382" actId="20577"/>
          <ac:spMkLst>
            <pc:docMk/>
            <pc:sldMk cId="4239317478" sldId="268"/>
            <ac:spMk id="2" creationId="{65C4D615-1C45-5B5C-0D16-AEE66850F128}"/>
          </ac:spMkLst>
        </pc:spChg>
        <pc:spChg chg="mod">
          <ac:chgData name="Leah.Lu" userId="8abdfabe-2be2-449a-8b79-1a13b1e9cc10" providerId="ADAL" clId="{98EC45E8-C5E4-CB49-B521-AF3ADA5F1ABD}" dt="2024-02-01T20:40:50.970" v="693" actId="20577"/>
          <ac:spMkLst>
            <pc:docMk/>
            <pc:sldMk cId="4239317478" sldId="268"/>
            <ac:spMk id="3" creationId="{D2FC0177-EDF8-7091-5220-52C0DF0FE0A1}"/>
          </ac:spMkLst>
        </pc:spChg>
      </pc:sldChg>
      <pc:sldChg chg="new">
        <pc:chgData name="Leah.Lu" userId="8abdfabe-2be2-449a-8b79-1a13b1e9cc10" providerId="ADAL" clId="{98EC45E8-C5E4-CB49-B521-AF3ADA5F1ABD}" dt="2024-02-01T20:29:41.960" v="262" actId="680"/>
        <pc:sldMkLst>
          <pc:docMk/>
          <pc:sldMk cId="4257329087" sldId="269"/>
        </pc:sldMkLst>
      </pc:sldChg>
      <pc:sldChg chg="addSp modSp new mod">
        <pc:chgData name="Leah.Lu" userId="8abdfabe-2be2-449a-8b79-1a13b1e9cc10" providerId="ADAL" clId="{98EC45E8-C5E4-CB49-B521-AF3ADA5F1ABD}" dt="2024-02-01T20:44:33.882" v="745"/>
        <pc:sldMkLst>
          <pc:docMk/>
          <pc:sldMk cId="3870867549" sldId="270"/>
        </pc:sldMkLst>
        <pc:spChg chg="mod">
          <ac:chgData name="Leah.Lu" userId="8abdfabe-2be2-449a-8b79-1a13b1e9cc10" providerId="ADAL" clId="{98EC45E8-C5E4-CB49-B521-AF3ADA5F1ABD}" dt="2024-02-01T20:44:33.882" v="745"/>
          <ac:spMkLst>
            <pc:docMk/>
            <pc:sldMk cId="3870867549" sldId="270"/>
            <ac:spMk id="2" creationId="{B891AF88-C690-FF7F-F59E-F6A2C4AFDA40}"/>
          </ac:spMkLst>
        </pc:spChg>
        <pc:picChg chg="add mod">
          <ac:chgData name="Leah.Lu" userId="8abdfabe-2be2-449a-8b79-1a13b1e9cc10" providerId="ADAL" clId="{98EC45E8-C5E4-CB49-B521-AF3ADA5F1ABD}" dt="2024-02-01T20:44:14.523" v="744" actId="1076"/>
          <ac:picMkLst>
            <pc:docMk/>
            <pc:sldMk cId="3870867549" sldId="270"/>
            <ac:picMk id="4" creationId="{B1D8CACE-D0AA-251A-0CAE-2DFCBF8DD48F}"/>
          </ac:picMkLst>
        </pc:picChg>
      </pc:sldChg>
      <pc:sldChg chg="new">
        <pc:chgData name="Leah.Lu" userId="8abdfabe-2be2-449a-8b79-1a13b1e9cc10" providerId="ADAL" clId="{98EC45E8-C5E4-CB49-B521-AF3ADA5F1ABD}" dt="2024-02-01T20:32:43.909" v="379" actId="680"/>
        <pc:sldMkLst>
          <pc:docMk/>
          <pc:sldMk cId="1704868319" sldId="271"/>
        </pc:sldMkLst>
      </pc:sldChg>
      <pc:sldChg chg="addSp modSp new mod">
        <pc:chgData name="Leah.Lu" userId="8abdfabe-2be2-449a-8b79-1a13b1e9cc10" providerId="ADAL" clId="{98EC45E8-C5E4-CB49-B521-AF3ADA5F1ABD}" dt="2024-02-01T20:46:41.288" v="753" actId="1076"/>
        <pc:sldMkLst>
          <pc:docMk/>
          <pc:sldMk cId="1562190040" sldId="272"/>
        </pc:sldMkLst>
        <pc:spChg chg="mod">
          <ac:chgData name="Leah.Lu" userId="8abdfabe-2be2-449a-8b79-1a13b1e9cc10" providerId="ADAL" clId="{98EC45E8-C5E4-CB49-B521-AF3ADA5F1ABD}" dt="2024-02-01T20:46:38.748" v="752" actId="5793"/>
          <ac:spMkLst>
            <pc:docMk/>
            <pc:sldMk cId="1562190040" sldId="272"/>
            <ac:spMk id="2" creationId="{E42BFC7E-35E8-547F-80AB-49151D3B96C3}"/>
          </ac:spMkLst>
        </pc:spChg>
        <pc:picChg chg="add mod">
          <ac:chgData name="Leah.Lu" userId="8abdfabe-2be2-449a-8b79-1a13b1e9cc10" providerId="ADAL" clId="{98EC45E8-C5E4-CB49-B521-AF3ADA5F1ABD}" dt="2024-02-01T20:46:41.288" v="753" actId="1076"/>
          <ac:picMkLst>
            <pc:docMk/>
            <pc:sldMk cId="1562190040" sldId="272"/>
            <ac:picMk id="1026" creationId="{F9355D5B-7CDA-E0A8-D4D2-D485EF28A988}"/>
          </ac:picMkLst>
        </pc:picChg>
      </pc:sldChg>
      <pc:sldChg chg="delSp modSp new mod modNotesTx">
        <pc:chgData name="Leah.Lu" userId="8abdfabe-2be2-449a-8b79-1a13b1e9cc10" providerId="ADAL" clId="{98EC45E8-C5E4-CB49-B521-AF3ADA5F1ABD}" dt="2024-02-01T20:56:28.381" v="861"/>
        <pc:sldMkLst>
          <pc:docMk/>
          <pc:sldMk cId="1319579388" sldId="273"/>
        </pc:sldMkLst>
        <pc:spChg chg="del">
          <ac:chgData name="Leah.Lu" userId="8abdfabe-2be2-449a-8b79-1a13b1e9cc10" providerId="ADAL" clId="{98EC45E8-C5E4-CB49-B521-AF3ADA5F1ABD}" dt="2024-02-01T20:55:45.532" v="856" actId="478"/>
          <ac:spMkLst>
            <pc:docMk/>
            <pc:sldMk cId="1319579388" sldId="273"/>
            <ac:spMk id="2" creationId="{5E24AC28-D467-4E62-B38F-C633CA1EF12D}"/>
          </ac:spMkLst>
        </pc:spChg>
        <pc:spChg chg="mod">
          <ac:chgData name="Leah.Lu" userId="8abdfabe-2be2-449a-8b79-1a13b1e9cc10" providerId="ADAL" clId="{98EC45E8-C5E4-CB49-B521-AF3ADA5F1ABD}" dt="2024-02-01T20:55:51.385" v="860" actId="20577"/>
          <ac:spMkLst>
            <pc:docMk/>
            <pc:sldMk cId="1319579388" sldId="273"/>
            <ac:spMk id="3" creationId="{68C5BBF4-A2C4-65C0-D68F-2C1ABB16134D}"/>
          </ac:spMkLst>
        </pc:spChg>
      </pc:sldChg>
      <pc:sldChg chg="addSp modSp new mod">
        <pc:chgData name="Leah.Lu" userId="8abdfabe-2be2-449a-8b79-1a13b1e9cc10" providerId="ADAL" clId="{98EC45E8-C5E4-CB49-B521-AF3ADA5F1ABD}" dt="2024-02-01T21:00:20.924" v="922" actId="1076"/>
        <pc:sldMkLst>
          <pc:docMk/>
          <pc:sldMk cId="865526474" sldId="274"/>
        </pc:sldMkLst>
        <pc:spChg chg="mod">
          <ac:chgData name="Leah.Lu" userId="8abdfabe-2be2-449a-8b79-1a13b1e9cc10" providerId="ADAL" clId="{98EC45E8-C5E4-CB49-B521-AF3ADA5F1ABD}" dt="2024-02-01T20:59:07.114" v="916" actId="20577"/>
          <ac:spMkLst>
            <pc:docMk/>
            <pc:sldMk cId="865526474" sldId="274"/>
            <ac:spMk id="2" creationId="{3964DDCF-8DED-7BA5-CFAC-35BB82AD3209}"/>
          </ac:spMkLst>
        </pc:spChg>
        <pc:picChg chg="add mod">
          <ac:chgData name="Leah.Lu" userId="8abdfabe-2be2-449a-8b79-1a13b1e9cc10" providerId="ADAL" clId="{98EC45E8-C5E4-CB49-B521-AF3ADA5F1ABD}" dt="2024-02-01T21:00:20.924" v="922" actId="1076"/>
          <ac:picMkLst>
            <pc:docMk/>
            <pc:sldMk cId="865526474" sldId="274"/>
            <ac:picMk id="3074" creationId="{BBAF5CE8-DA58-FAF2-0370-F486C86FCE3A}"/>
          </ac:picMkLst>
        </pc:picChg>
      </pc:sldChg>
      <pc:sldChg chg="modSp new mod">
        <pc:chgData name="Leah.Lu" userId="8abdfabe-2be2-449a-8b79-1a13b1e9cc10" providerId="ADAL" clId="{98EC45E8-C5E4-CB49-B521-AF3ADA5F1ABD}" dt="2024-02-01T21:50:26.880" v="1065"/>
        <pc:sldMkLst>
          <pc:docMk/>
          <pc:sldMk cId="1819874065" sldId="275"/>
        </pc:sldMkLst>
        <pc:spChg chg="mod">
          <ac:chgData name="Leah.Lu" userId="8abdfabe-2be2-449a-8b79-1a13b1e9cc10" providerId="ADAL" clId="{98EC45E8-C5E4-CB49-B521-AF3ADA5F1ABD}" dt="2024-02-01T21:50:26.880" v="1065"/>
          <ac:spMkLst>
            <pc:docMk/>
            <pc:sldMk cId="1819874065" sldId="275"/>
            <ac:spMk id="3" creationId="{D7736D76-A667-9591-DF8B-372E022FC6D8}"/>
          </ac:spMkLst>
        </pc:spChg>
      </pc:sldChg>
    </pc:docChg>
  </pc:docChgLst>
  <pc:docChgLst>
    <pc:chgData name="Leah Lu" userId="8abdfabe-2be2-449a-8b79-1a13b1e9cc10" providerId="ADAL" clId="{98EC45E8-C5E4-CB49-B521-AF3ADA5F1ABD}"/>
    <pc:docChg chg="undo custSel addSld delSld modSld sldOrd">
      <pc:chgData name="Leah Lu" userId="8abdfabe-2be2-449a-8b79-1a13b1e9cc10" providerId="ADAL" clId="{98EC45E8-C5E4-CB49-B521-AF3ADA5F1ABD}" dt="2024-02-06T17:00:54.482" v="4901" actId="20577"/>
      <pc:docMkLst>
        <pc:docMk/>
      </pc:docMkLst>
      <pc:sldChg chg="addSp delSp modSp mod">
        <pc:chgData name="Leah Lu" userId="8abdfabe-2be2-449a-8b79-1a13b1e9cc10" providerId="ADAL" clId="{98EC45E8-C5E4-CB49-B521-AF3ADA5F1ABD}" dt="2024-02-06T04:46:47.175" v="4588" actId="207"/>
        <pc:sldMkLst>
          <pc:docMk/>
          <pc:sldMk cId="317422074" sldId="256"/>
        </pc:sldMkLst>
        <pc:spChg chg="mod">
          <ac:chgData name="Leah Lu" userId="8abdfabe-2be2-449a-8b79-1a13b1e9cc10" providerId="ADAL" clId="{98EC45E8-C5E4-CB49-B521-AF3ADA5F1ABD}" dt="2024-02-05T20:21:14.788" v="4503" actId="207"/>
          <ac:spMkLst>
            <pc:docMk/>
            <pc:sldMk cId="317422074" sldId="256"/>
            <ac:spMk id="2" creationId="{944CA43F-390F-5BAA-412A-82DB2D09C926}"/>
          </ac:spMkLst>
        </pc:spChg>
        <pc:spChg chg="mod">
          <ac:chgData name="Leah Lu" userId="8abdfabe-2be2-449a-8b79-1a13b1e9cc10" providerId="ADAL" clId="{98EC45E8-C5E4-CB49-B521-AF3ADA5F1ABD}" dt="2024-02-05T20:21:00.961" v="4501" actId="2711"/>
          <ac:spMkLst>
            <pc:docMk/>
            <pc:sldMk cId="317422074" sldId="256"/>
            <ac:spMk id="3" creationId="{A70FA01C-67B9-69CB-1F6B-465B7996BB2D}"/>
          </ac:spMkLst>
        </pc:spChg>
        <pc:spChg chg="add mod">
          <ac:chgData name="Leah Lu" userId="8abdfabe-2be2-449a-8b79-1a13b1e9cc10" providerId="ADAL" clId="{98EC45E8-C5E4-CB49-B521-AF3ADA5F1ABD}" dt="2024-02-05T03:04:27.708" v="1546"/>
          <ac:spMkLst>
            <pc:docMk/>
            <pc:sldMk cId="317422074" sldId="256"/>
            <ac:spMk id="4" creationId="{BD5AE47B-F098-BA9F-5F87-E0F8D3C72DB2}"/>
          </ac:spMkLst>
        </pc:spChg>
        <pc:spChg chg="add mod">
          <ac:chgData name="Leah Lu" userId="8abdfabe-2be2-449a-8b79-1a13b1e9cc10" providerId="ADAL" clId="{98EC45E8-C5E4-CB49-B521-AF3ADA5F1ABD}" dt="2024-02-06T04:46:47.175" v="4588" actId="207"/>
          <ac:spMkLst>
            <pc:docMk/>
            <pc:sldMk cId="317422074" sldId="256"/>
            <ac:spMk id="5" creationId="{9FCF82A5-5724-EC97-19AE-8117C60EC907}"/>
          </ac:spMkLst>
        </pc:spChg>
        <pc:spChg chg="add del mod">
          <ac:chgData name="Leah Lu" userId="8abdfabe-2be2-449a-8b79-1a13b1e9cc10" providerId="ADAL" clId="{98EC45E8-C5E4-CB49-B521-AF3ADA5F1ABD}" dt="2024-02-05T20:19:55.272" v="4495"/>
          <ac:spMkLst>
            <pc:docMk/>
            <pc:sldMk cId="317422074" sldId="256"/>
            <ac:spMk id="6" creationId="{049E6A23-9D2C-C5E8-1AAA-6EDB41E85BAA}"/>
          </ac:spMkLst>
        </pc:spChg>
      </pc:sldChg>
      <pc:sldChg chg="addSp modSp mod">
        <pc:chgData name="Leah Lu" userId="8abdfabe-2be2-449a-8b79-1a13b1e9cc10" providerId="ADAL" clId="{98EC45E8-C5E4-CB49-B521-AF3ADA5F1ABD}" dt="2024-02-06T16:30:25.569" v="4900" actId="20577"/>
        <pc:sldMkLst>
          <pc:docMk/>
          <pc:sldMk cId="934085749" sldId="257"/>
        </pc:sldMkLst>
        <pc:spChg chg="mod">
          <ac:chgData name="Leah Lu" userId="8abdfabe-2be2-449a-8b79-1a13b1e9cc10" providerId="ADAL" clId="{98EC45E8-C5E4-CB49-B521-AF3ADA5F1ABD}" dt="2024-02-05T20:21:23.065" v="4504" actId="2711"/>
          <ac:spMkLst>
            <pc:docMk/>
            <pc:sldMk cId="934085749" sldId="257"/>
            <ac:spMk id="2" creationId="{D8565165-8C88-5F1A-A5CD-EFF809D1AD6C}"/>
          </ac:spMkLst>
        </pc:spChg>
        <pc:spChg chg="mod">
          <ac:chgData name="Leah Lu" userId="8abdfabe-2be2-449a-8b79-1a13b1e9cc10" providerId="ADAL" clId="{98EC45E8-C5E4-CB49-B521-AF3ADA5F1ABD}" dt="2024-02-06T16:30:25.569" v="4900" actId="20577"/>
          <ac:spMkLst>
            <pc:docMk/>
            <pc:sldMk cId="934085749" sldId="257"/>
            <ac:spMk id="3" creationId="{EC83D711-FAAA-78D0-3807-A20A6F80E27D}"/>
          </ac:spMkLst>
        </pc:spChg>
        <pc:spChg chg="add mod">
          <ac:chgData name="Leah Lu" userId="8abdfabe-2be2-449a-8b79-1a13b1e9cc10" providerId="ADAL" clId="{98EC45E8-C5E4-CB49-B521-AF3ADA5F1ABD}" dt="2024-02-05T03:04:27.708" v="1546"/>
          <ac:spMkLst>
            <pc:docMk/>
            <pc:sldMk cId="934085749" sldId="257"/>
            <ac:spMk id="4" creationId="{E272FDFB-8FC8-E77D-3FCC-EAFD2A570871}"/>
          </ac:spMkLst>
        </pc:spChg>
      </pc:sldChg>
      <pc:sldChg chg="addSp delSp modSp mod ord">
        <pc:chgData name="Leah Lu" userId="8abdfabe-2be2-449a-8b79-1a13b1e9cc10" providerId="ADAL" clId="{98EC45E8-C5E4-CB49-B521-AF3ADA5F1ABD}" dt="2024-02-05T20:11:32.967" v="4428" actId="22"/>
        <pc:sldMkLst>
          <pc:docMk/>
          <pc:sldMk cId="2653982282" sldId="258"/>
        </pc:sldMkLst>
        <pc:spChg chg="add mod">
          <ac:chgData name="Leah Lu" userId="8abdfabe-2be2-449a-8b79-1a13b1e9cc10" providerId="ADAL" clId="{98EC45E8-C5E4-CB49-B521-AF3ADA5F1ABD}" dt="2024-02-05T03:04:27.708" v="1546"/>
          <ac:spMkLst>
            <pc:docMk/>
            <pc:sldMk cId="2653982282" sldId="258"/>
            <ac:spMk id="3" creationId="{C0E8CA01-6670-D66D-2B27-EEC5EACA2DC2}"/>
          </ac:spMkLst>
        </pc:spChg>
        <pc:spChg chg="add del">
          <ac:chgData name="Leah Lu" userId="8abdfabe-2be2-449a-8b79-1a13b1e9cc10" providerId="ADAL" clId="{98EC45E8-C5E4-CB49-B521-AF3ADA5F1ABD}" dt="2024-02-05T20:11:32.967" v="4428" actId="22"/>
          <ac:spMkLst>
            <pc:docMk/>
            <pc:sldMk cId="2653982282" sldId="258"/>
            <ac:spMk id="5" creationId="{DEC0728F-E518-3EC2-853A-CB110E71FD62}"/>
          </ac:spMkLst>
        </pc:spChg>
      </pc:sldChg>
      <pc:sldChg chg="addSp modSp del ord">
        <pc:chgData name="Leah Lu" userId="8abdfabe-2be2-449a-8b79-1a13b1e9cc10" providerId="ADAL" clId="{98EC45E8-C5E4-CB49-B521-AF3ADA5F1ABD}" dt="2024-02-05T20:11:22.786" v="4424" actId="2696"/>
        <pc:sldMkLst>
          <pc:docMk/>
          <pc:sldMk cId="2558865556" sldId="259"/>
        </pc:sldMkLst>
        <pc:spChg chg="add mod">
          <ac:chgData name="Leah Lu" userId="8abdfabe-2be2-449a-8b79-1a13b1e9cc10" providerId="ADAL" clId="{98EC45E8-C5E4-CB49-B521-AF3ADA5F1ABD}" dt="2024-02-05T03:04:27.708" v="1546"/>
          <ac:spMkLst>
            <pc:docMk/>
            <pc:sldMk cId="2558865556" sldId="259"/>
            <ac:spMk id="4" creationId="{2BC9BA48-7635-DA1C-9514-25AA17011E23}"/>
          </ac:spMkLst>
        </pc:spChg>
      </pc:sldChg>
      <pc:sldChg chg="addSp delSp modSp mod ord">
        <pc:chgData name="Leah Lu" userId="8abdfabe-2be2-449a-8b79-1a13b1e9cc10" providerId="ADAL" clId="{98EC45E8-C5E4-CB49-B521-AF3ADA5F1ABD}" dt="2024-02-06T05:03:10.705" v="4733" actId="20577"/>
        <pc:sldMkLst>
          <pc:docMk/>
          <pc:sldMk cId="3131596482" sldId="260"/>
        </pc:sldMkLst>
        <pc:spChg chg="mod">
          <ac:chgData name="Leah Lu" userId="8abdfabe-2be2-449a-8b79-1a13b1e9cc10" providerId="ADAL" clId="{98EC45E8-C5E4-CB49-B521-AF3ADA5F1ABD}" dt="2024-02-05T20:24:52.257" v="4560" actId="1076"/>
          <ac:spMkLst>
            <pc:docMk/>
            <pc:sldMk cId="3131596482" sldId="260"/>
            <ac:spMk id="2" creationId="{FC3A2BB7-8744-58B8-B95D-002038842F8C}"/>
          </ac:spMkLst>
        </pc:spChg>
        <pc:spChg chg="del">
          <ac:chgData name="Leah Lu" userId="8abdfabe-2be2-449a-8b79-1a13b1e9cc10" providerId="ADAL" clId="{98EC45E8-C5E4-CB49-B521-AF3ADA5F1ABD}" dt="2024-02-04T22:43:00.412" v="664" actId="478"/>
          <ac:spMkLst>
            <pc:docMk/>
            <pc:sldMk cId="3131596482" sldId="260"/>
            <ac:spMk id="3" creationId="{9D2E17C7-DD50-E669-8B84-B199F777CDE4}"/>
          </ac:spMkLst>
        </pc:spChg>
        <pc:spChg chg="add mod">
          <ac:chgData name="Leah Lu" userId="8abdfabe-2be2-449a-8b79-1a13b1e9cc10" providerId="ADAL" clId="{98EC45E8-C5E4-CB49-B521-AF3ADA5F1ABD}" dt="2024-02-06T05:03:10.705" v="4733" actId="20577"/>
          <ac:spMkLst>
            <pc:docMk/>
            <pc:sldMk cId="3131596482" sldId="260"/>
            <ac:spMk id="6" creationId="{558E13D0-880A-8CDF-A2C8-81964C8D1BBB}"/>
          </ac:spMkLst>
        </pc:spChg>
        <pc:spChg chg="add del mod">
          <ac:chgData name="Leah Lu" userId="8abdfabe-2be2-449a-8b79-1a13b1e9cc10" providerId="ADAL" clId="{98EC45E8-C5E4-CB49-B521-AF3ADA5F1ABD}" dt="2024-02-04T22:47:14.799" v="831" actId="478"/>
          <ac:spMkLst>
            <pc:docMk/>
            <pc:sldMk cId="3131596482" sldId="260"/>
            <ac:spMk id="7" creationId="{A6FB52CA-E5CC-C26B-2810-0900CB69C8E9}"/>
          </ac:spMkLst>
        </pc:spChg>
        <pc:spChg chg="add mod">
          <ac:chgData name="Leah Lu" userId="8abdfabe-2be2-449a-8b79-1a13b1e9cc10" providerId="ADAL" clId="{98EC45E8-C5E4-CB49-B521-AF3ADA5F1ABD}" dt="2024-02-06T05:02:12.606" v="4715"/>
          <ac:spMkLst>
            <pc:docMk/>
            <pc:sldMk cId="3131596482" sldId="260"/>
            <ac:spMk id="8" creationId="{88742AA7-8BA6-5742-78AA-8ABC7A34C5E4}"/>
          </ac:spMkLst>
        </pc:spChg>
        <pc:spChg chg="add mod">
          <ac:chgData name="Leah Lu" userId="8abdfabe-2be2-449a-8b79-1a13b1e9cc10" providerId="ADAL" clId="{98EC45E8-C5E4-CB49-B521-AF3ADA5F1ABD}" dt="2024-02-06T04:59:49.882" v="4662" actId="20577"/>
          <ac:spMkLst>
            <pc:docMk/>
            <pc:sldMk cId="3131596482" sldId="260"/>
            <ac:spMk id="9" creationId="{E640C466-DFB6-40BD-DB25-26B582003039}"/>
          </ac:spMkLst>
        </pc:spChg>
        <pc:spChg chg="add mod">
          <ac:chgData name="Leah Lu" userId="8abdfabe-2be2-449a-8b79-1a13b1e9cc10" providerId="ADAL" clId="{98EC45E8-C5E4-CB49-B521-AF3ADA5F1ABD}" dt="2024-02-05T03:04:27.708" v="1546"/>
          <ac:spMkLst>
            <pc:docMk/>
            <pc:sldMk cId="3131596482" sldId="260"/>
            <ac:spMk id="10" creationId="{079BB8D0-CEE8-AA93-4A93-349C28D60F57}"/>
          </ac:spMkLst>
        </pc:spChg>
        <pc:picChg chg="add mod">
          <ac:chgData name="Leah Lu" userId="8abdfabe-2be2-449a-8b79-1a13b1e9cc10" providerId="ADAL" clId="{98EC45E8-C5E4-CB49-B521-AF3ADA5F1ABD}" dt="2024-02-05T20:24:54.492" v="4561" actId="1076"/>
          <ac:picMkLst>
            <pc:docMk/>
            <pc:sldMk cId="3131596482" sldId="260"/>
            <ac:picMk id="3" creationId="{96C2FFA5-C830-6A18-788A-465150C0F18E}"/>
          </ac:picMkLst>
        </pc:picChg>
        <pc:picChg chg="del">
          <ac:chgData name="Leah Lu" userId="8abdfabe-2be2-449a-8b79-1a13b1e9cc10" providerId="ADAL" clId="{98EC45E8-C5E4-CB49-B521-AF3ADA5F1ABD}" dt="2024-02-04T22:42:12.444" v="643" actId="21"/>
          <ac:picMkLst>
            <pc:docMk/>
            <pc:sldMk cId="3131596482" sldId="260"/>
            <ac:picMk id="4" creationId="{2F248C7E-B194-0468-58B0-500432CF157E}"/>
          </ac:picMkLst>
        </pc:picChg>
        <pc:picChg chg="add mod">
          <ac:chgData name="Leah Lu" userId="8abdfabe-2be2-449a-8b79-1a13b1e9cc10" providerId="ADAL" clId="{98EC45E8-C5E4-CB49-B521-AF3ADA5F1ABD}" dt="2024-02-05T04:17:44.792" v="2870" actId="1076"/>
          <ac:picMkLst>
            <pc:docMk/>
            <pc:sldMk cId="3131596482" sldId="260"/>
            <ac:picMk id="5" creationId="{9D7F7CA7-F385-5065-9173-29B912B119E5}"/>
          </ac:picMkLst>
        </pc:picChg>
      </pc:sldChg>
      <pc:sldChg chg="addSp modSp mod">
        <pc:chgData name="Leah Lu" userId="8abdfabe-2be2-449a-8b79-1a13b1e9cc10" providerId="ADAL" clId="{98EC45E8-C5E4-CB49-B521-AF3ADA5F1ABD}" dt="2024-02-05T04:35:27.957" v="3366" actId="693"/>
        <pc:sldMkLst>
          <pc:docMk/>
          <pc:sldMk cId="1922509535" sldId="261"/>
        </pc:sldMkLst>
        <pc:spChg chg="add mod">
          <ac:chgData name="Leah Lu" userId="8abdfabe-2be2-449a-8b79-1a13b1e9cc10" providerId="ADAL" clId="{98EC45E8-C5E4-CB49-B521-AF3ADA5F1ABD}" dt="2024-02-05T03:04:27.708" v="1546"/>
          <ac:spMkLst>
            <pc:docMk/>
            <pc:sldMk cId="1922509535" sldId="261"/>
            <ac:spMk id="4" creationId="{303BCB12-36E6-0183-6684-63E2FE9CC27C}"/>
          </ac:spMkLst>
        </pc:spChg>
        <pc:spChg chg="add mod">
          <ac:chgData name="Leah Lu" userId="8abdfabe-2be2-449a-8b79-1a13b1e9cc10" providerId="ADAL" clId="{98EC45E8-C5E4-CB49-B521-AF3ADA5F1ABD}" dt="2024-02-05T04:35:27.957" v="3366" actId="693"/>
          <ac:spMkLst>
            <pc:docMk/>
            <pc:sldMk cId="1922509535" sldId="261"/>
            <ac:spMk id="5" creationId="{5131CA1E-D278-B3AA-D56E-6080DDE4465F}"/>
          </ac:spMkLst>
        </pc:spChg>
      </pc:sldChg>
      <pc:sldChg chg="addSp modSp mod">
        <pc:chgData name="Leah Lu" userId="8abdfabe-2be2-449a-8b79-1a13b1e9cc10" providerId="ADAL" clId="{98EC45E8-C5E4-CB49-B521-AF3ADA5F1ABD}" dt="2024-02-05T20:26:34.376" v="4579" actId="2711"/>
        <pc:sldMkLst>
          <pc:docMk/>
          <pc:sldMk cId="1664871595" sldId="262"/>
        </pc:sldMkLst>
        <pc:spChg chg="mod">
          <ac:chgData name="Leah Lu" userId="8abdfabe-2be2-449a-8b79-1a13b1e9cc10" providerId="ADAL" clId="{98EC45E8-C5E4-CB49-B521-AF3ADA5F1ABD}" dt="2024-02-05T20:26:34.376" v="4579" actId="2711"/>
          <ac:spMkLst>
            <pc:docMk/>
            <pc:sldMk cId="1664871595" sldId="262"/>
            <ac:spMk id="2" creationId="{350C0484-B544-8BCA-3DD6-7A1E60DA9498}"/>
          </ac:spMkLst>
        </pc:spChg>
        <pc:spChg chg="mod">
          <ac:chgData name="Leah Lu" userId="8abdfabe-2be2-449a-8b79-1a13b1e9cc10" providerId="ADAL" clId="{98EC45E8-C5E4-CB49-B521-AF3ADA5F1ABD}" dt="2024-02-05T20:26:34.376" v="4579" actId="2711"/>
          <ac:spMkLst>
            <pc:docMk/>
            <pc:sldMk cId="1664871595" sldId="262"/>
            <ac:spMk id="3" creationId="{CA563056-05F3-0048-AB43-C77074703DCB}"/>
          </ac:spMkLst>
        </pc:spChg>
        <pc:spChg chg="add mod">
          <ac:chgData name="Leah Lu" userId="8abdfabe-2be2-449a-8b79-1a13b1e9cc10" providerId="ADAL" clId="{98EC45E8-C5E4-CB49-B521-AF3ADA5F1ABD}" dt="2024-02-05T03:04:27.708" v="1546"/>
          <ac:spMkLst>
            <pc:docMk/>
            <pc:sldMk cId="1664871595" sldId="262"/>
            <ac:spMk id="4" creationId="{D766F845-DB4E-510E-AF53-CEB48C35DCEC}"/>
          </ac:spMkLst>
        </pc:spChg>
      </pc:sldChg>
      <pc:sldChg chg="addSp modSp del">
        <pc:chgData name="Leah Lu" userId="8abdfabe-2be2-449a-8b79-1a13b1e9cc10" providerId="ADAL" clId="{98EC45E8-C5E4-CB49-B521-AF3ADA5F1ABD}" dt="2024-02-05T04:37:19.397" v="3457" actId="2696"/>
        <pc:sldMkLst>
          <pc:docMk/>
          <pc:sldMk cId="2777366404" sldId="263"/>
        </pc:sldMkLst>
        <pc:spChg chg="add mod">
          <ac:chgData name="Leah Lu" userId="8abdfabe-2be2-449a-8b79-1a13b1e9cc10" providerId="ADAL" clId="{98EC45E8-C5E4-CB49-B521-AF3ADA5F1ABD}" dt="2024-02-05T03:04:27.708" v="1546"/>
          <ac:spMkLst>
            <pc:docMk/>
            <pc:sldMk cId="2777366404" sldId="263"/>
            <ac:spMk id="4" creationId="{52DF360C-2481-B62C-2CB5-C169BCFE4A9C}"/>
          </ac:spMkLst>
        </pc:spChg>
      </pc:sldChg>
      <pc:sldChg chg="addSp modSp del">
        <pc:chgData name="Leah Lu" userId="8abdfabe-2be2-449a-8b79-1a13b1e9cc10" providerId="ADAL" clId="{98EC45E8-C5E4-CB49-B521-AF3ADA5F1ABD}" dt="2024-02-05T04:37:19.662" v="3458" actId="2696"/>
        <pc:sldMkLst>
          <pc:docMk/>
          <pc:sldMk cId="1731130862" sldId="264"/>
        </pc:sldMkLst>
        <pc:spChg chg="add mod">
          <ac:chgData name="Leah Lu" userId="8abdfabe-2be2-449a-8b79-1a13b1e9cc10" providerId="ADAL" clId="{98EC45E8-C5E4-CB49-B521-AF3ADA5F1ABD}" dt="2024-02-05T03:04:27.708" v="1546"/>
          <ac:spMkLst>
            <pc:docMk/>
            <pc:sldMk cId="1731130862" sldId="264"/>
            <ac:spMk id="4" creationId="{78BBF756-3AD6-F449-BF54-6E85923D9060}"/>
          </ac:spMkLst>
        </pc:spChg>
      </pc:sldChg>
      <pc:sldChg chg="addSp modSp del">
        <pc:chgData name="Leah Lu" userId="8abdfabe-2be2-449a-8b79-1a13b1e9cc10" providerId="ADAL" clId="{98EC45E8-C5E4-CB49-B521-AF3ADA5F1ABD}" dt="2024-02-05T20:11:29.232" v="4426" actId="2696"/>
        <pc:sldMkLst>
          <pc:docMk/>
          <pc:sldMk cId="2419593121" sldId="265"/>
        </pc:sldMkLst>
        <pc:spChg chg="add mod">
          <ac:chgData name="Leah Lu" userId="8abdfabe-2be2-449a-8b79-1a13b1e9cc10" providerId="ADAL" clId="{98EC45E8-C5E4-CB49-B521-AF3ADA5F1ABD}" dt="2024-02-05T03:04:27.708" v="1546"/>
          <ac:spMkLst>
            <pc:docMk/>
            <pc:sldMk cId="2419593121" sldId="265"/>
            <ac:spMk id="4" creationId="{08DE71AB-2EE7-FB2E-FAC4-1009966F6F28}"/>
          </ac:spMkLst>
        </pc:spChg>
      </pc:sldChg>
      <pc:sldChg chg="addSp modSp mod modNotesTx">
        <pc:chgData name="Leah Lu" userId="8abdfabe-2be2-449a-8b79-1a13b1e9cc10" providerId="ADAL" clId="{98EC45E8-C5E4-CB49-B521-AF3ADA5F1ABD}" dt="2024-02-06T17:00:54.482" v="4901" actId="20577"/>
        <pc:sldMkLst>
          <pc:docMk/>
          <pc:sldMk cId="2892273744" sldId="266"/>
        </pc:sldMkLst>
        <pc:spChg chg="mod">
          <ac:chgData name="Leah Lu" userId="8abdfabe-2be2-449a-8b79-1a13b1e9cc10" providerId="ADAL" clId="{98EC45E8-C5E4-CB49-B521-AF3ADA5F1ABD}" dt="2024-02-06T17:00:54.482" v="4901" actId="20577"/>
          <ac:spMkLst>
            <pc:docMk/>
            <pc:sldMk cId="2892273744" sldId="266"/>
            <ac:spMk id="2" creationId="{611FFAF3-DF1B-6C04-0271-A8380B777BFB}"/>
          </ac:spMkLst>
        </pc:spChg>
        <pc:spChg chg="mod">
          <ac:chgData name="Leah Lu" userId="8abdfabe-2be2-449a-8b79-1a13b1e9cc10" providerId="ADAL" clId="{98EC45E8-C5E4-CB49-B521-AF3ADA5F1ABD}" dt="2024-02-06T04:51:10.788" v="4622" actId="20577"/>
          <ac:spMkLst>
            <pc:docMk/>
            <pc:sldMk cId="2892273744" sldId="266"/>
            <ac:spMk id="3" creationId="{31D4BAF3-CF45-E6FE-96EB-9C798BAF82CD}"/>
          </ac:spMkLst>
        </pc:spChg>
        <pc:spChg chg="add mod">
          <ac:chgData name="Leah Lu" userId="8abdfabe-2be2-449a-8b79-1a13b1e9cc10" providerId="ADAL" clId="{98EC45E8-C5E4-CB49-B521-AF3ADA5F1ABD}" dt="2024-02-05T20:22:37.644" v="4541" actId="2711"/>
          <ac:spMkLst>
            <pc:docMk/>
            <pc:sldMk cId="2892273744" sldId="266"/>
            <ac:spMk id="4" creationId="{B0E01B19-F1F3-5C9F-992F-83644E3F2A23}"/>
          </ac:spMkLst>
        </pc:spChg>
        <pc:spChg chg="add mod">
          <ac:chgData name="Leah Lu" userId="8abdfabe-2be2-449a-8b79-1a13b1e9cc10" providerId="ADAL" clId="{98EC45E8-C5E4-CB49-B521-AF3ADA5F1ABD}" dt="2024-02-05T03:04:27.708" v="1546"/>
          <ac:spMkLst>
            <pc:docMk/>
            <pc:sldMk cId="2892273744" sldId="266"/>
            <ac:spMk id="5" creationId="{450805A2-FABC-85E4-10B7-9562CB9245EB}"/>
          </ac:spMkLst>
        </pc:spChg>
        <pc:picChg chg="mod">
          <ac:chgData name="Leah Lu" userId="8abdfabe-2be2-449a-8b79-1a13b1e9cc10" providerId="ADAL" clId="{98EC45E8-C5E4-CB49-B521-AF3ADA5F1ABD}" dt="2024-02-05T20:22:37.644" v="4541" actId="2711"/>
          <ac:picMkLst>
            <pc:docMk/>
            <pc:sldMk cId="2892273744" sldId="266"/>
            <ac:picMk id="2050" creationId="{F84F8D42-F93E-E25F-2BEA-1F7CC592836E}"/>
          </ac:picMkLst>
        </pc:picChg>
      </pc:sldChg>
      <pc:sldChg chg="addSp delSp modSp mod">
        <pc:chgData name="Leah Lu" userId="8abdfabe-2be2-449a-8b79-1a13b1e9cc10" providerId="ADAL" clId="{98EC45E8-C5E4-CB49-B521-AF3ADA5F1ABD}" dt="2024-02-06T04:53:05.782" v="4624" actId="113"/>
        <pc:sldMkLst>
          <pc:docMk/>
          <pc:sldMk cId="2586455190" sldId="267"/>
        </pc:sldMkLst>
        <pc:spChg chg="mod">
          <ac:chgData name="Leah Lu" userId="8abdfabe-2be2-449a-8b79-1a13b1e9cc10" providerId="ADAL" clId="{98EC45E8-C5E4-CB49-B521-AF3ADA5F1ABD}" dt="2024-02-05T20:23:51.403" v="4553" actId="1076"/>
          <ac:spMkLst>
            <pc:docMk/>
            <pc:sldMk cId="2586455190" sldId="267"/>
            <ac:spMk id="2" creationId="{4B4E3C2D-20E8-DB1B-0D47-DD4907DC2135}"/>
          </ac:spMkLst>
        </pc:spChg>
        <pc:spChg chg="del">
          <ac:chgData name="Leah Lu" userId="8abdfabe-2be2-449a-8b79-1a13b1e9cc10" providerId="ADAL" clId="{98EC45E8-C5E4-CB49-B521-AF3ADA5F1ABD}" dt="2024-02-04T22:26:36.890" v="117" actId="478"/>
          <ac:spMkLst>
            <pc:docMk/>
            <pc:sldMk cId="2586455190" sldId="267"/>
            <ac:spMk id="3" creationId="{3B4EDB83-36D2-679C-F297-985A69443901}"/>
          </ac:spMkLst>
        </pc:spChg>
        <pc:spChg chg="add mod">
          <ac:chgData name="Leah Lu" userId="8abdfabe-2be2-449a-8b79-1a13b1e9cc10" providerId="ADAL" clId="{98EC45E8-C5E4-CB49-B521-AF3ADA5F1ABD}" dt="2024-02-06T04:53:05.782" v="4624" actId="113"/>
          <ac:spMkLst>
            <pc:docMk/>
            <pc:sldMk cId="2586455190" sldId="267"/>
            <ac:spMk id="6" creationId="{E955FCA2-CFD7-9410-7445-4D2D65C18E57}"/>
          </ac:spMkLst>
        </pc:spChg>
        <pc:spChg chg="add mod">
          <ac:chgData name="Leah Lu" userId="8abdfabe-2be2-449a-8b79-1a13b1e9cc10" providerId="ADAL" clId="{98EC45E8-C5E4-CB49-B521-AF3ADA5F1ABD}" dt="2024-02-05T03:04:27.708" v="1546"/>
          <ac:spMkLst>
            <pc:docMk/>
            <pc:sldMk cId="2586455190" sldId="267"/>
            <ac:spMk id="7" creationId="{DAD16504-8259-E3FD-EC13-DCEFC6B4B999}"/>
          </ac:spMkLst>
        </pc:spChg>
        <pc:picChg chg="del">
          <ac:chgData name="Leah Lu" userId="8abdfabe-2be2-449a-8b79-1a13b1e9cc10" providerId="ADAL" clId="{98EC45E8-C5E4-CB49-B521-AF3ADA5F1ABD}" dt="2024-02-04T22:26:31.829" v="115" actId="478"/>
          <ac:picMkLst>
            <pc:docMk/>
            <pc:sldMk cId="2586455190" sldId="267"/>
            <ac:picMk id="4" creationId="{BA7574FC-7FEB-B614-0D76-CA83E2F86FF0}"/>
          </ac:picMkLst>
        </pc:picChg>
        <pc:picChg chg="mod">
          <ac:chgData name="Leah Lu" userId="8abdfabe-2be2-449a-8b79-1a13b1e9cc10" providerId="ADAL" clId="{98EC45E8-C5E4-CB49-B521-AF3ADA5F1ABD}" dt="2024-02-04T22:27:20.288" v="188" actId="1076"/>
          <ac:picMkLst>
            <pc:docMk/>
            <pc:sldMk cId="2586455190" sldId="267"/>
            <ac:picMk id="5" creationId="{938E6DFC-9C06-AB18-4870-543024532C42}"/>
          </ac:picMkLst>
        </pc:picChg>
      </pc:sldChg>
      <pc:sldChg chg="addSp modSp del mod ord">
        <pc:chgData name="Leah Lu" userId="8abdfabe-2be2-449a-8b79-1a13b1e9cc10" providerId="ADAL" clId="{98EC45E8-C5E4-CB49-B521-AF3ADA5F1ABD}" dt="2024-02-05T20:11:26.964" v="4425" actId="2696"/>
        <pc:sldMkLst>
          <pc:docMk/>
          <pc:sldMk cId="4239317478" sldId="268"/>
        </pc:sldMkLst>
        <pc:spChg chg="mod">
          <ac:chgData name="Leah Lu" userId="8abdfabe-2be2-449a-8b79-1a13b1e9cc10" providerId="ADAL" clId="{98EC45E8-C5E4-CB49-B521-AF3ADA5F1ABD}" dt="2024-02-04T22:41:59.951" v="640" actId="20577"/>
          <ac:spMkLst>
            <pc:docMk/>
            <pc:sldMk cId="4239317478" sldId="268"/>
            <ac:spMk id="2" creationId="{65C4D615-1C45-5B5C-0D16-AEE66850F128}"/>
          </ac:spMkLst>
        </pc:spChg>
        <pc:spChg chg="add mod">
          <ac:chgData name="Leah Lu" userId="8abdfabe-2be2-449a-8b79-1a13b1e9cc10" providerId="ADAL" clId="{98EC45E8-C5E4-CB49-B521-AF3ADA5F1ABD}" dt="2024-02-05T03:04:27.708" v="1546"/>
          <ac:spMkLst>
            <pc:docMk/>
            <pc:sldMk cId="4239317478" sldId="268"/>
            <ac:spMk id="4" creationId="{0EBA6A9F-17A0-F103-DDF3-58EB336EF155}"/>
          </ac:spMkLst>
        </pc:spChg>
      </pc:sldChg>
      <pc:sldChg chg="addSp delSp modSp mod">
        <pc:chgData name="Leah Lu" userId="8abdfabe-2be2-449a-8b79-1a13b1e9cc10" providerId="ADAL" clId="{98EC45E8-C5E4-CB49-B521-AF3ADA5F1ABD}" dt="2024-02-06T05:01:25.860" v="4714"/>
        <pc:sldMkLst>
          <pc:docMk/>
          <pc:sldMk cId="4257329087" sldId="269"/>
        </pc:sldMkLst>
        <pc:spChg chg="mod">
          <ac:chgData name="Leah Lu" userId="8abdfabe-2be2-449a-8b79-1a13b1e9cc10" providerId="ADAL" clId="{98EC45E8-C5E4-CB49-B521-AF3ADA5F1ABD}" dt="2024-02-05T20:25:03.705" v="4562" actId="2711"/>
          <ac:spMkLst>
            <pc:docMk/>
            <pc:sldMk cId="4257329087" sldId="269"/>
            <ac:spMk id="2" creationId="{28F0A279-0831-B60B-34DC-261B7E6A9A67}"/>
          </ac:spMkLst>
        </pc:spChg>
        <pc:spChg chg="del">
          <ac:chgData name="Leah Lu" userId="8abdfabe-2be2-449a-8b79-1a13b1e9cc10" providerId="ADAL" clId="{98EC45E8-C5E4-CB49-B521-AF3ADA5F1ABD}" dt="2024-02-04T22:56:45.998" v="1128" actId="478"/>
          <ac:spMkLst>
            <pc:docMk/>
            <pc:sldMk cId="4257329087" sldId="269"/>
            <ac:spMk id="3" creationId="{9355A7F2-A316-B7F8-E4C4-2FB2D89801BD}"/>
          </ac:spMkLst>
        </pc:spChg>
        <pc:spChg chg="add mod">
          <ac:chgData name="Leah Lu" userId="8abdfabe-2be2-449a-8b79-1a13b1e9cc10" providerId="ADAL" clId="{98EC45E8-C5E4-CB49-B521-AF3ADA5F1ABD}" dt="2024-02-06T05:01:25.860" v="4714"/>
          <ac:spMkLst>
            <pc:docMk/>
            <pc:sldMk cId="4257329087" sldId="269"/>
            <ac:spMk id="4" creationId="{7776A66C-9C12-1982-CED0-8FADDDF246A5}"/>
          </ac:spMkLst>
        </pc:spChg>
        <pc:spChg chg="add mod">
          <ac:chgData name="Leah Lu" userId="8abdfabe-2be2-449a-8b79-1a13b1e9cc10" providerId="ADAL" clId="{98EC45E8-C5E4-CB49-B521-AF3ADA5F1ABD}" dt="2024-02-06T05:00:58.141" v="4686" actId="207"/>
          <ac:spMkLst>
            <pc:docMk/>
            <pc:sldMk cId="4257329087" sldId="269"/>
            <ac:spMk id="5" creationId="{3E503213-AD3C-6BF6-E2CD-6CDE4731840F}"/>
          </ac:spMkLst>
        </pc:spChg>
        <pc:spChg chg="add del">
          <ac:chgData name="Leah Lu" userId="8abdfabe-2be2-449a-8b79-1a13b1e9cc10" providerId="ADAL" clId="{98EC45E8-C5E4-CB49-B521-AF3ADA5F1ABD}" dt="2024-02-04T22:50:57.213" v="929" actId="22"/>
          <ac:spMkLst>
            <pc:docMk/>
            <pc:sldMk cId="4257329087" sldId="269"/>
            <ac:spMk id="5" creationId="{B0B30D99-3D43-06B0-05F4-3736F60C7BC9}"/>
          </ac:spMkLst>
        </pc:spChg>
        <pc:spChg chg="add mod">
          <ac:chgData name="Leah Lu" userId="8abdfabe-2be2-449a-8b79-1a13b1e9cc10" providerId="ADAL" clId="{98EC45E8-C5E4-CB49-B521-AF3ADA5F1ABD}" dt="2024-02-05T03:04:27.708" v="1546"/>
          <ac:spMkLst>
            <pc:docMk/>
            <pc:sldMk cId="4257329087" sldId="269"/>
            <ac:spMk id="7" creationId="{0E00FB71-4A37-B462-BDFE-2C9ED8EE966E}"/>
          </ac:spMkLst>
        </pc:spChg>
        <pc:spChg chg="add mod">
          <ac:chgData name="Leah Lu" userId="8abdfabe-2be2-449a-8b79-1a13b1e9cc10" providerId="ADAL" clId="{98EC45E8-C5E4-CB49-B521-AF3ADA5F1ABD}" dt="2024-02-05T20:25:03.705" v="4562" actId="2711"/>
          <ac:spMkLst>
            <pc:docMk/>
            <pc:sldMk cId="4257329087" sldId="269"/>
            <ac:spMk id="8" creationId="{EABBD7A3-4D86-DA15-537B-E3AF79106495}"/>
          </ac:spMkLst>
        </pc:spChg>
        <pc:picChg chg="add mod">
          <ac:chgData name="Leah Lu" userId="8abdfabe-2be2-449a-8b79-1a13b1e9cc10" providerId="ADAL" clId="{98EC45E8-C5E4-CB49-B521-AF3ADA5F1ABD}" dt="2024-02-05T04:18:28.499" v="2882" actId="1076"/>
          <ac:picMkLst>
            <pc:docMk/>
            <pc:sldMk cId="4257329087" sldId="269"/>
            <ac:picMk id="3" creationId="{45E1CB32-985A-8852-CDBB-C468A2A48539}"/>
          </ac:picMkLst>
        </pc:picChg>
        <pc:picChg chg="add mod">
          <ac:chgData name="Leah Lu" userId="8abdfabe-2be2-449a-8b79-1a13b1e9cc10" providerId="ADAL" clId="{98EC45E8-C5E4-CB49-B521-AF3ADA5F1ABD}" dt="2024-02-05T04:18:16.958" v="2875" actId="1076"/>
          <ac:picMkLst>
            <pc:docMk/>
            <pc:sldMk cId="4257329087" sldId="269"/>
            <ac:picMk id="6" creationId="{8AB66640-73CA-BC9E-3B72-C9B57FC51B78}"/>
          </ac:picMkLst>
        </pc:picChg>
      </pc:sldChg>
      <pc:sldChg chg="addSp delSp modSp mod">
        <pc:chgData name="Leah Lu" userId="8abdfabe-2be2-449a-8b79-1a13b1e9cc10" providerId="ADAL" clId="{98EC45E8-C5E4-CB49-B521-AF3ADA5F1ABD}" dt="2024-02-05T20:25:52.899" v="4573" actId="2711"/>
        <pc:sldMkLst>
          <pc:docMk/>
          <pc:sldMk cId="3870867549" sldId="270"/>
        </pc:sldMkLst>
        <pc:spChg chg="mod">
          <ac:chgData name="Leah Lu" userId="8abdfabe-2be2-449a-8b79-1a13b1e9cc10" providerId="ADAL" clId="{98EC45E8-C5E4-CB49-B521-AF3ADA5F1ABD}" dt="2024-02-05T20:25:52.899" v="4573" actId="2711"/>
          <ac:spMkLst>
            <pc:docMk/>
            <pc:sldMk cId="3870867549" sldId="270"/>
            <ac:spMk id="2" creationId="{B891AF88-C690-FF7F-F59E-F6A2C4AFDA40}"/>
          </ac:spMkLst>
        </pc:spChg>
        <pc:spChg chg="mod">
          <ac:chgData name="Leah Lu" userId="8abdfabe-2be2-449a-8b79-1a13b1e9cc10" providerId="ADAL" clId="{98EC45E8-C5E4-CB49-B521-AF3ADA5F1ABD}" dt="2024-02-05T20:25:52.899" v="4573" actId="2711"/>
          <ac:spMkLst>
            <pc:docMk/>
            <pc:sldMk cId="3870867549" sldId="270"/>
            <ac:spMk id="3" creationId="{AA2209D1-F731-1463-4A01-EE4DE68AFDF4}"/>
          </ac:spMkLst>
        </pc:spChg>
        <pc:spChg chg="add mod">
          <ac:chgData name="Leah Lu" userId="8abdfabe-2be2-449a-8b79-1a13b1e9cc10" providerId="ADAL" clId="{98EC45E8-C5E4-CB49-B521-AF3ADA5F1ABD}" dt="2024-02-05T03:04:27.708" v="1546"/>
          <ac:spMkLst>
            <pc:docMk/>
            <pc:sldMk cId="3870867549" sldId="270"/>
            <ac:spMk id="5" creationId="{3C950DA6-F7E6-7D99-3302-0348B606AE9F}"/>
          </ac:spMkLst>
        </pc:spChg>
        <pc:picChg chg="del mod">
          <ac:chgData name="Leah Lu" userId="8abdfabe-2be2-449a-8b79-1a13b1e9cc10" providerId="ADAL" clId="{98EC45E8-C5E4-CB49-B521-AF3ADA5F1ABD}" dt="2024-02-05T04:26:57.743" v="2945" actId="478"/>
          <ac:picMkLst>
            <pc:docMk/>
            <pc:sldMk cId="3870867549" sldId="270"/>
            <ac:picMk id="4" creationId="{B1D8CACE-D0AA-251A-0CAE-2DFCBF8DD48F}"/>
          </ac:picMkLst>
        </pc:picChg>
        <pc:picChg chg="add mod">
          <ac:chgData name="Leah Lu" userId="8abdfabe-2be2-449a-8b79-1a13b1e9cc10" providerId="ADAL" clId="{98EC45E8-C5E4-CB49-B521-AF3ADA5F1ABD}" dt="2024-02-05T04:28:13.268" v="3037" actId="1076"/>
          <ac:picMkLst>
            <pc:docMk/>
            <pc:sldMk cId="3870867549" sldId="270"/>
            <ac:picMk id="6" creationId="{36936032-9F20-FE5B-23CB-D78E5D1A3A72}"/>
          </ac:picMkLst>
        </pc:picChg>
        <pc:picChg chg="add mod">
          <ac:chgData name="Leah Lu" userId="8abdfabe-2be2-449a-8b79-1a13b1e9cc10" providerId="ADAL" clId="{98EC45E8-C5E4-CB49-B521-AF3ADA5F1ABD}" dt="2024-02-05T04:28:21.794" v="3046" actId="14100"/>
          <ac:picMkLst>
            <pc:docMk/>
            <pc:sldMk cId="3870867549" sldId="270"/>
            <ac:picMk id="7" creationId="{61B06BFB-C6C1-ADF7-4481-21BDC73D031B}"/>
          </ac:picMkLst>
        </pc:picChg>
      </pc:sldChg>
      <pc:sldChg chg="addSp delSp modSp mod">
        <pc:chgData name="Leah Lu" userId="8abdfabe-2be2-449a-8b79-1a13b1e9cc10" providerId="ADAL" clId="{98EC45E8-C5E4-CB49-B521-AF3ADA5F1ABD}" dt="2024-02-06T15:56:23.899" v="4899" actId="14100"/>
        <pc:sldMkLst>
          <pc:docMk/>
          <pc:sldMk cId="1704868319" sldId="271"/>
        </pc:sldMkLst>
        <pc:spChg chg="mod">
          <ac:chgData name="Leah Lu" userId="8abdfabe-2be2-449a-8b79-1a13b1e9cc10" providerId="ADAL" clId="{98EC45E8-C5E4-CB49-B521-AF3ADA5F1ABD}" dt="2024-02-06T15:47:57.236" v="4828" actId="1076"/>
          <ac:spMkLst>
            <pc:docMk/>
            <pc:sldMk cId="1704868319" sldId="271"/>
            <ac:spMk id="2" creationId="{34DD9335-154B-C57C-8937-B5E9AD19A862}"/>
          </ac:spMkLst>
        </pc:spChg>
        <pc:spChg chg="del mod">
          <ac:chgData name="Leah Lu" userId="8abdfabe-2be2-449a-8b79-1a13b1e9cc10" providerId="ADAL" clId="{98EC45E8-C5E4-CB49-B521-AF3ADA5F1ABD}" dt="2024-02-05T04:32:01.874" v="3160" actId="478"/>
          <ac:spMkLst>
            <pc:docMk/>
            <pc:sldMk cId="1704868319" sldId="271"/>
            <ac:spMk id="3" creationId="{1FFA9472-FDAD-7A0A-FE17-CEC5F7966DDE}"/>
          </ac:spMkLst>
        </pc:spChg>
        <pc:spChg chg="add mod">
          <ac:chgData name="Leah Lu" userId="8abdfabe-2be2-449a-8b79-1a13b1e9cc10" providerId="ADAL" clId="{98EC45E8-C5E4-CB49-B521-AF3ADA5F1ABD}" dt="2024-02-05T03:04:27.708" v="1546"/>
          <ac:spMkLst>
            <pc:docMk/>
            <pc:sldMk cId="1704868319" sldId="271"/>
            <ac:spMk id="4" creationId="{EEFC0701-C8DC-28AD-D722-E77C6B4EF29C}"/>
          </ac:spMkLst>
        </pc:spChg>
        <pc:spChg chg="add mod">
          <ac:chgData name="Leah Lu" userId="8abdfabe-2be2-449a-8b79-1a13b1e9cc10" providerId="ADAL" clId="{98EC45E8-C5E4-CB49-B521-AF3ADA5F1ABD}" dt="2024-02-05T04:30:44.990" v="3114" actId="207"/>
          <ac:spMkLst>
            <pc:docMk/>
            <pc:sldMk cId="1704868319" sldId="271"/>
            <ac:spMk id="6" creationId="{E358D4BE-FE08-C486-E523-200EE2E686A6}"/>
          </ac:spMkLst>
        </pc:spChg>
        <pc:spChg chg="add mod">
          <ac:chgData name="Leah Lu" userId="8abdfabe-2be2-449a-8b79-1a13b1e9cc10" providerId="ADAL" clId="{98EC45E8-C5E4-CB49-B521-AF3ADA5F1ABD}" dt="2024-02-06T15:50:20.190" v="4896" actId="1035"/>
          <ac:spMkLst>
            <pc:docMk/>
            <pc:sldMk cId="1704868319" sldId="271"/>
            <ac:spMk id="7" creationId="{72F72DAF-4981-6250-6D4A-1F500A2A83EF}"/>
          </ac:spMkLst>
        </pc:spChg>
        <pc:spChg chg="add mod">
          <ac:chgData name="Leah Lu" userId="8abdfabe-2be2-449a-8b79-1a13b1e9cc10" providerId="ADAL" clId="{98EC45E8-C5E4-CB49-B521-AF3ADA5F1ABD}" dt="2024-02-06T15:56:23.899" v="4899" actId="14100"/>
          <ac:spMkLst>
            <pc:docMk/>
            <pc:sldMk cId="1704868319" sldId="271"/>
            <ac:spMk id="8" creationId="{E2308C40-9CB3-613C-6757-C4261B8E1C5E}"/>
          </ac:spMkLst>
        </pc:spChg>
        <pc:picChg chg="add mod">
          <ac:chgData name="Leah Lu" userId="8abdfabe-2be2-449a-8b79-1a13b1e9cc10" providerId="ADAL" clId="{98EC45E8-C5E4-CB49-B521-AF3ADA5F1ABD}" dt="2024-02-06T15:49:59.624" v="4875" actId="1035"/>
          <ac:picMkLst>
            <pc:docMk/>
            <pc:sldMk cId="1704868319" sldId="271"/>
            <ac:picMk id="5" creationId="{E206A16B-041F-5692-904C-15A7D3256778}"/>
          </ac:picMkLst>
        </pc:picChg>
      </pc:sldChg>
      <pc:sldChg chg="addSp delSp modSp del">
        <pc:chgData name="Leah Lu" userId="8abdfabe-2be2-449a-8b79-1a13b1e9cc10" providerId="ADAL" clId="{98EC45E8-C5E4-CB49-B521-AF3ADA5F1ABD}" dt="2024-02-05T04:34:15.713" v="3354" actId="2696"/>
        <pc:sldMkLst>
          <pc:docMk/>
          <pc:sldMk cId="1562190040" sldId="272"/>
        </pc:sldMkLst>
        <pc:spChg chg="add mod">
          <ac:chgData name="Leah Lu" userId="8abdfabe-2be2-449a-8b79-1a13b1e9cc10" providerId="ADAL" clId="{98EC45E8-C5E4-CB49-B521-AF3ADA5F1ABD}" dt="2024-02-05T03:04:27.708" v="1546"/>
          <ac:spMkLst>
            <pc:docMk/>
            <pc:sldMk cId="1562190040" sldId="272"/>
            <ac:spMk id="4" creationId="{1EFE0E9E-F062-5136-516C-B962C65755C1}"/>
          </ac:spMkLst>
        </pc:spChg>
        <pc:picChg chg="del">
          <ac:chgData name="Leah Lu" userId="8abdfabe-2be2-449a-8b79-1a13b1e9cc10" providerId="ADAL" clId="{98EC45E8-C5E4-CB49-B521-AF3ADA5F1ABD}" dt="2024-02-05T04:30:20.801" v="3108" actId="21"/>
          <ac:picMkLst>
            <pc:docMk/>
            <pc:sldMk cId="1562190040" sldId="272"/>
            <ac:picMk id="1026" creationId="{F9355D5B-7CDA-E0A8-D4D2-D485EF28A988}"/>
          </ac:picMkLst>
        </pc:picChg>
      </pc:sldChg>
      <pc:sldChg chg="modSp del mod">
        <pc:chgData name="Leah Lu" userId="8abdfabe-2be2-449a-8b79-1a13b1e9cc10" providerId="ADAL" clId="{98EC45E8-C5E4-CB49-B521-AF3ADA5F1ABD}" dt="2024-02-04T22:21:16.117" v="103" actId="2696"/>
        <pc:sldMkLst>
          <pc:docMk/>
          <pc:sldMk cId="1319579388" sldId="273"/>
        </pc:sldMkLst>
        <pc:spChg chg="mod">
          <ac:chgData name="Leah Lu" userId="8abdfabe-2be2-449a-8b79-1a13b1e9cc10" providerId="ADAL" clId="{98EC45E8-C5E4-CB49-B521-AF3ADA5F1ABD}" dt="2024-02-04T22:20:57.780" v="101" actId="21"/>
          <ac:spMkLst>
            <pc:docMk/>
            <pc:sldMk cId="1319579388" sldId="273"/>
            <ac:spMk id="3" creationId="{68C5BBF4-A2C4-65C0-D68F-2C1ABB16134D}"/>
          </ac:spMkLst>
        </pc:spChg>
      </pc:sldChg>
      <pc:sldChg chg="addSp modSp del">
        <pc:chgData name="Leah Lu" userId="8abdfabe-2be2-449a-8b79-1a13b1e9cc10" providerId="ADAL" clId="{98EC45E8-C5E4-CB49-B521-AF3ADA5F1ABD}" dt="2024-02-05T03:29:45.325" v="1979" actId="2696"/>
        <pc:sldMkLst>
          <pc:docMk/>
          <pc:sldMk cId="865526474" sldId="274"/>
        </pc:sldMkLst>
        <pc:spChg chg="add mod">
          <ac:chgData name="Leah Lu" userId="8abdfabe-2be2-449a-8b79-1a13b1e9cc10" providerId="ADAL" clId="{98EC45E8-C5E4-CB49-B521-AF3ADA5F1ABD}" dt="2024-02-05T03:04:27.708" v="1546"/>
          <ac:spMkLst>
            <pc:docMk/>
            <pc:sldMk cId="865526474" sldId="274"/>
            <ac:spMk id="4" creationId="{87EF0168-7581-2B88-40FD-7630912F3701}"/>
          </ac:spMkLst>
        </pc:spChg>
      </pc:sldChg>
      <pc:sldChg chg="del">
        <pc:chgData name="Leah Lu" userId="8abdfabe-2be2-449a-8b79-1a13b1e9cc10" providerId="ADAL" clId="{98EC45E8-C5E4-CB49-B521-AF3ADA5F1ABD}" dt="2024-02-04T22:50:41.299" v="924" actId="2696"/>
        <pc:sldMkLst>
          <pc:docMk/>
          <pc:sldMk cId="1819874065" sldId="275"/>
        </pc:sldMkLst>
      </pc:sldChg>
      <pc:sldChg chg="addSp delSp modSp new mod ord modNotesTx">
        <pc:chgData name="Leah Lu" userId="8abdfabe-2be2-449a-8b79-1a13b1e9cc10" providerId="ADAL" clId="{98EC45E8-C5E4-CB49-B521-AF3ADA5F1ABD}" dt="2024-02-06T04:47:28.846" v="4606" actId="20577"/>
        <pc:sldMkLst>
          <pc:docMk/>
          <pc:sldMk cId="2833635580" sldId="276"/>
        </pc:sldMkLst>
        <pc:spChg chg="mod">
          <ac:chgData name="Leah Lu" userId="8abdfabe-2be2-449a-8b79-1a13b1e9cc10" providerId="ADAL" clId="{98EC45E8-C5E4-CB49-B521-AF3ADA5F1ABD}" dt="2024-02-05T20:22:29.956" v="4540" actId="1076"/>
          <ac:spMkLst>
            <pc:docMk/>
            <pc:sldMk cId="2833635580" sldId="276"/>
            <ac:spMk id="2" creationId="{9FC78614-DB63-FA8A-010F-7773447DB2CA}"/>
          </ac:spMkLst>
        </pc:spChg>
        <pc:spChg chg="del">
          <ac:chgData name="Leah Lu" userId="8abdfabe-2be2-449a-8b79-1a13b1e9cc10" providerId="ADAL" clId="{98EC45E8-C5E4-CB49-B521-AF3ADA5F1ABD}" dt="2024-02-04T22:31:04.556" v="271" actId="478"/>
          <ac:spMkLst>
            <pc:docMk/>
            <pc:sldMk cId="2833635580" sldId="276"/>
            <ac:spMk id="3" creationId="{B0FC5508-1140-2688-62AF-4CEA0229CC51}"/>
          </ac:spMkLst>
        </pc:spChg>
        <pc:spChg chg="add mod">
          <ac:chgData name="Leah Lu" userId="8abdfabe-2be2-449a-8b79-1a13b1e9cc10" providerId="ADAL" clId="{98EC45E8-C5E4-CB49-B521-AF3ADA5F1ABD}" dt="2024-02-05T20:21:47.065" v="4508" actId="1076"/>
          <ac:spMkLst>
            <pc:docMk/>
            <pc:sldMk cId="2833635580" sldId="276"/>
            <ac:spMk id="5" creationId="{594E22E0-B7C8-4C7B-8224-8AFF46BFBD16}"/>
          </ac:spMkLst>
        </pc:spChg>
        <pc:spChg chg="add mod">
          <ac:chgData name="Leah Lu" userId="8abdfabe-2be2-449a-8b79-1a13b1e9cc10" providerId="ADAL" clId="{98EC45E8-C5E4-CB49-B521-AF3ADA5F1ABD}" dt="2024-02-05T20:22:20.578" v="4538" actId="20577"/>
          <ac:spMkLst>
            <pc:docMk/>
            <pc:sldMk cId="2833635580" sldId="276"/>
            <ac:spMk id="6" creationId="{F649C370-1FBF-1111-C433-E3E2D9086035}"/>
          </ac:spMkLst>
        </pc:spChg>
        <pc:spChg chg="add mod">
          <ac:chgData name="Leah Lu" userId="8abdfabe-2be2-449a-8b79-1a13b1e9cc10" providerId="ADAL" clId="{98EC45E8-C5E4-CB49-B521-AF3ADA5F1ABD}" dt="2024-02-06T04:47:28.846" v="4606" actId="20577"/>
          <ac:spMkLst>
            <pc:docMk/>
            <pc:sldMk cId="2833635580" sldId="276"/>
            <ac:spMk id="8" creationId="{04A2D480-FE69-81F7-23BF-B4AC8E2D6362}"/>
          </ac:spMkLst>
        </pc:spChg>
        <pc:spChg chg="add mod">
          <ac:chgData name="Leah Lu" userId="8abdfabe-2be2-449a-8b79-1a13b1e9cc10" providerId="ADAL" clId="{98EC45E8-C5E4-CB49-B521-AF3ADA5F1ABD}" dt="2024-02-05T03:04:27.708" v="1546"/>
          <ac:spMkLst>
            <pc:docMk/>
            <pc:sldMk cId="2833635580" sldId="276"/>
            <ac:spMk id="9" creationId="{2FFCDD78-B939-4CE6-BD2B-DE74F7BE961F}"/>
          </ac:spMkLst>
        </pc:spChg>
        <pc:picChg chg="add mod">
          <ac:chgData name="Leah Lu" userId="8abdfabe-2be2-449a-8b79-1a13b1e9cc10" providerId="ADAL" clId="{98EC45E8-C5E4-CB49-B521-AF3ADA5F1ABD}" dt="2024-02-04T22:31:30.156" v="308" actId="1076"/>
          <ac:picMkLst>
            <pc:docMk/>
            <pc:sldMk cId="2833635580" sldId="276"/>
            <ac:picMk id="4" creationId="{FAF7FDF5-019B-4535-C5FC-7B811A7CC161}"/>
          </ac:picMkLst>
        </pc:picChg>
        <pc:picChg chg="add mod modCrop">
          <ac:chgData name="Leah Lu" userId="8abdfabe-2be2-449a-8b79-1a13b1e9cc10" providerId="ADAL" clId="{98EC45E8-C5E4-CB49-B521-AF3ADA5F1ABD}" dt="2024-02-05T19:40:35.802" v="4172" actId="1076"/>
          <ac:picMkLst>
            <pc:docMk/>
            <pc:sldMk cId="2833635580" sldId="276"/>
            <ac:picMk id="7" creationId="{55D98861-8550-5693-96A5-0D1FB6D30F34}"/>
          </ac:picMkLst>
        </pc:picChg>
      </pc:sldChg>
      <pc:sldChg chg="addSp delSp modSp new mod">
        <pc:chgData name="Leah Lu" userId="8abdfabe-2be2-449a-8b79-1a13b1e9cc10" providerId="ADAL" clId="{98EC45E8-C5E4-CB49-B521-AF3ADA5F1ABD}" dt="2024-02-05T20:22:49.071" v="4542" actId="2711"/>
        <pc:sldMkLst>
          <pc:docMk/>
          <pc:sldMk cId="4024026087" sldId="277"/>
        </pc:sldMkLst>
        <pc:spChg chg="mod">
          <ac:chgData name="Leah Lu" userId="8abdfabe-2be2-449a-8b79-1a13b1e9cc10" providerId="ADAL" clId="{98EC45E8-C5E4-CB49-B521-AF3ADA5F1ABD}" dt="2024-02-05T20:22:49.071" v="4542" actId="2711"/>
          <ac:spMkLst>
            <pc:docMk/>
            <pc:sldMk cId="4024026087" sldId="277"/>
            <ac:spMk id="2" creationId="{1EB4370C-6EC0-F818-74A8-FF2C6ECEDFA0}"/>
          </ac:spMkLst>
        </pc:spChg>
        <pc:spChg chg="del">
          <ac:chgData name="Leah Lu" userId="8abdfabe-2be2-449a-8b79-1a13b1e9cc10" providerId="ADAL" clId="{98EC45E8-C5E4-CB49-B521-AF3ADA5F1ABD}" dt="2024-02-04T22:13:29.753" v="35" actId="478"/>
          <ac:spMkLst>
            <pc:docMk/>
            <pc:sldMk cId="4024026087" sldId="277"/>
            <ac:spMk id="3" creationId="{ABD1683A-57F0-ABD0-9DB1-81C3923744E1}"/>
          </ac:spMkLst>
        </pc:spChg>
        <pc:spChg chg="add mod">
          <ac:chgData name="Leah Lu" userId="8abdfabe-2be2-449a-8b79-1a13b1e9cc10" providerId="ADAL" clId="{98EC45E8-C5E4-CB49-B521-AF3ADA5F1ABD}" dt="2024-02-05T20:22:49.071" v="4542" actId="2711"/>
          <ac:spMkLst>
            <pc:docMk/>
            <pc:sldMk cId="4024026087" sldId="277"/>
            <ac:spMk id="4" creationId="{06F44CF6-04AD-2B69-8C23-76E14E474C5A}"/>
          </ac:spMkLst>
        </pc:spChg>
        <pc:spChg chg="add del mod">
          <ac:chgData name="Leah Lu" userId="8abdfabe-2be2-449a-8b79-1a13b1e9cc10" providerId="ADAL" clId="{98EC45E8-C5E4-CB49-B521-AF3ADA5F1ABD}" dt="2024-02-05T02:51:00.817" v="1304" actId="21"/>
          <ac:spMkLst>
            <pc:docMk/>
            <pc:sldMk cId="4024026087" sldId="277"/>
            <ac:spMk id="6" creationId="{38FAA3B9-81F1-1A06-0DD2-592B70CDEE9D}"/>
          </ac:spMkLst>
        </pc:spChg>
        <pc:spChg chg="add mod">
          <ac:chgData name="Leah Lu" userId="8abdfabe-2be2-449a-8b79-1a13b1e9cc10" providerId="ADAL" clId="{98EC45E8-C5E4-CB49-B521-AF3ADA5F1ABD}" dt="2024-02-05T20:22:49.071" v="4542" actId="2711"/>
          <ac:spMkLst>
            <pc:docMk/>
            <pc:sldMk cId="4024026087" sldId="277"/>
            <ac:spMk id="7" creationId="{52FB8592-2CF4-8E09-3238-C71C8F476DFB}"/>
          </ac:spMkLst>
        </pc:spChg>
        <pc:spChg chg="add mod">
          <ac:chgData name="Leah Lu" userId="8abdfabe-2be2-449a-8b79-1a13b1e9cc10" providerId="ADAL" clId="{98EC45E8-C5E4-CB49-B521-AF3ADA5F1ABD}" dt="2024-02-05T03:04:27.708" v="1546"/>
          <ac:spMkLst>
            <pc:docMk/>
            <pc:sldMk cId="4024026087" sldId="277"/>
            <ac:spMk id="8" creationId="{D2D1E02F-5758-BC7A-24D6-00EB82843364}"/>
          </ac:spMkLst>
        </pc:spChg>
        <pc:picChg chg="add del mod">
          <ac:chgData name="Leah Lu" userId="8abdfabe-2be2-449a-8b79-1a13b1e9cc10" providerId="ADAL" clId="{98EC45E8-C5E4-CB49-B521-AF3ADA5F1ABD}" dt="2024-02-05T02:51:00.817" v="1304" actId="21"/>
          <ac:picMkLst>
            <pc:docMk/>
            <pc:sldMk cId="4024026087" sldId="277"/>
            <ac:picMk id="5" creationId="{4C41809B-AE1B-F058-244F-AFEAFEBB7B19}"/>
          </ac:picMkLst>
        </pc:picChg>
        <pc:picChg chg="add mod">
          <ac:chgData name="Leah Lu" userId="8abdfabe-2be2-449a-8b79-1a13b1e9cc10" providerId="ADAL" clId="{98EC45E8-C5E4-CB49-B521-AF3ADA5F1ABD}" dt="2024-02-05T03:13:33.206" v="1602" actId="14100"/>
          <ac:picMkLst>
            <pc:docMk/>
            <pc:sldMk cId="4024026087" sldId="277"/>
            <ac:picMk id="9" creationId="{948834D8-9329-0C74-B671-E7750C39B9ED}"/>
          </ac:picMkLst>
        </pc:picChg>
        <pc:picChg chg="add mod">
          <ac:chgData name="Leah Lu" userId="8abdfabe-2be2-449a-8b79-1a13b1e9cc10" providerId="ADAL" clId="{98EC45E8-C5E4-CB49-B521-AF3ADA5F1ABD}" dt="2024-02-04T22:14:41.833" v="48" actId="1076"/>
          <ac:picMkLst>
            <pc:docMk/>
            <pc:sldMk cId="4024026087" sldId="277"/>
            <ac:picMk id="1026" creationId="{1C2320E3-0CF7-D790-2757-416D18327CE8}"/>
          </ac:picMkLst>
        </pc:picChg>
        <pc:picChg chg="add del mod">
          <ac:chgData name="Leah Lu" userId="8abdfabe-2be2-449a-8b79-1a13b1e9cc10" providerId="ADAL" clId="{98EC45E8-C5E4-CB49-B521-AF3ADA5F1ABD}" dt="2024-02-05T02:54:51.042" v="1366" actId="478"/>
          <ac:picMkLst>
            <pc:docMk/>
            <pc:sldMk cId="4024026087" sldId="277"/>
            <ac:picMk id="1028" creationId="{7A7D49BB-4B86-AA0C-4E59-152B54A4C292}"/>
          </ac:picMkLst>
        </pc:picChg>
        <pc:picChg chg="add del mod">
          <ac:chgData name="Leah Lu" userId="8abdfabe-2be2-449a-8b79-1a13b1e9cc10" providerId="ADAL" clId="{98EC45E8-C5E4-CB49-B521-AF3ADA5F1ABD}" dt="2024-02-05T03:13:26.560" v="1596" actId="478"/>
          <ac:picMkLst>
            <pc:docMk/>
            <pc:sldMk cId="4024026087" sldId="277"/>
            <ac:picMk id="1030" creationId="{A1842852-9185-AA6B-D8A8-16269C7457B2}"/>
          </ac:picMkLst>
        </pc:picChg>
      </pc:sldChg>
      <pc:sldChg chg="addSp delSp modSp new mod ord">
        <pc:chgData name="Leah Lu" userId="8abdfabe-2be2-449a-8b79-1a13b1e9cc10" providerId="ADAL" clId="{98EC45E8-C5E4-CB49-B521-AF3ADA5F1ABD}" dt="2024-02-05T04:13:12.186" v="2812" actId="20578"/>
        <pc:sldMkLst>
          <pc:docMk/>
          <pc:sldMk cId="4178475554" sldId="278"/>
        </pc:sldMkLst>
        <pc:spChg chg="mod">
          <ac:chgData name="Leah Lu" userId="8abdfabe-2be2-449a-8b79-1a13b1e9cc10" providerId="ADAL" clId="{98EC45E8-C5E4-CB49-B521-AF3ADA5F1ABD}" dt="2024-02-05T02:58:39.305" v="1495" actId="20577"/>
          <ac:spMkLst>
            <pc:docMk/>
            <pc:sldMk cId="4178475554" sldId="278"/>
            <ac:spMk id="2" creationId="{122B525D-3FED-8931-6697-B492AA102705}"/>
          </ac:spMkLst>
        </pc:spChg>
        <pc:spChg chg="del">
          <ac:chgData name="Leah Lu" userId="8abdfabe-2be2-449a-8b79-1a13b1e9cc10" providerId="ADAL" clId="{98EC45E8-C5E4-CB49-B521-AF3ADA5F1ABD}" dt="2024-02-05T02:58:31.214" v="1476" actId="478"/>
          <ac:spMkLst>
            <pc:docMk/>
            <pc:sldMk cId="4178475554" sldId="278"/>
            <ac:spMk id="3" creationId="{6CA88363-D8DC-DD17-330F-950755071A3F}"/>
          </ac:spMkLst>
        </pc:spChg>
        <pc:spChg chg="add del">
          <ac:chgData name="Leah Lu" userId="8abdfabe-2be2-449a-8b79-1a13b1e9cc10" providerId="ADAL" clId="{98EC45E8-C5E4-CB49-B521-AF3ADA5F1ABD}" dt="2024-02-04T22:18:25.867" v="57" actId="478"/>
          <ac:spMkLst>
            <pc:docMk/>
            <pc:sldMk cId="4178475554" sldId="278"/>
            <ac:spMk id="5" creationId="{C00F0245-76E9-CF42-CDCC-09BC875743E0}"/>
          </ac:spMkLst>
        </pc:spChg>
        <pc:spChg chg="add mod">
          <ac:chgData name="Leah Lu" userId="8abdfabe-2be2-449a-8b79-1a13b1e9cc10" providerId="ADAL" clId="{98EC45E8-C5E4-CB49-B521-AF3ADA5F1ABD}" dt="2024-02-05T02:58:50.022" v="1498" actId="14100"/>
          <ac:spMkLst>
            <pc:docMk/>
            <pc:sldMk cId="4178475554" sldId="278"/>
            <ac:spMk id="8" creationId="{6FDC339D-B3EB-4078-92C1-741D6D2E40BD}"/>
          </ac:spMkLst>
        </pc:spChg>
        <pc:spChg chg="add mod">
          <ac:chgData name="Leah Lu" userId="8abdfabe-2be2-449a-8b79-1a13b1e9cc10" providerId="ADAL" clId="{98EC45E8-C5E4-CB49-B521-AF3ADA5F1ABD}" dt="2024-02-05T03:04:27.708" v="1546"/>
          <ac:spMkLst>
            <pc:docMk/>
            <pc:sldMk cId="4178475554" sldId="278"/>
            <ac:spMk id="9" creationId="{66CB8F31-142A-99B2-0322-9B3C58111271}"/>
          </ac:spMkLst>
        </pc:spChg>
        <pc:picChg chg="add mod">
          <ac:chgData name="Leah Lu" userId="8abdfabe-2be2-449a-8b79-1a13b1e9cc10" providerId="ADAL" clId="{98EC45E8-C5E4-CB49-B521-AF3ADA5F1ABD}" dt="2024-02-05T02:51:09.370" v="1311" actId="14100"/>
          <ac:picMkLst>
            <pc:docMk/>
            <pc:sldMk cId="4178475554" sldId="278"/>
            <ac:picMk id="6" creationId="{CE4C3906-C9A5-D6D4-E49C-3F5CE14DDA50}"/>
          </ac:picMkLst>
        </pc:picChg>
        <pc:picChg chg="add mod">
          <ac:chgData name="Leah Lu" userId="8abdfabe-2be2-449a-8b79-1a13b1e9cc10" providerId="ADAL" clId="{98EC45E8-C5E4-CB49-B521-AF3ADA5F1ABD}" dt="2024-02-05T02:58:46.183" v="1496" actId="1076"/>
          <ac:picMkLst>
            <pc:docMk/>
            <pc:sldMk cId="4178475554" sldId="278"/>
            <ac:picMk id="7" creationId="{546060FF-ECDD-6B2A-FC8D-B0567EF4CB38}"/>
          </ac:picMkLst>
        </pc:picChg>
      </pc:sldChg>
      <pc:sldChg chg="addSp delSp modSp new mod">
        <pc:chgData name="Leah Lu" userId="8abdfabe-2be2-449a-8b79-1a13b1e9cc10" providerId="ADAL" clId="{98EC45E8-C5E4-CB49-B521-AF3ADA5F1ABD}" dt="2024-02-06T04:57:08.956" v="4636" actId="20577"/>
        <pc:sldMkLst>
          <pc:docMk/>
          <pc:sldMk cId="3310142805" sldId="279"/>
        </pc:sldMkLst>
        <pc:spChg chg="mod">
          <ac:chgData name="Leah Lu" userId="8abdfabe-2be2-449a-8b79-1a13b1e9cc10" providerId="ADAL" clId="{98EC45E8-C5E4-CB49-B521-AF3ADA5F1ABD}" dt="2024-02-05T20:24:03.281" v="4554" actId="2711"/>
          <ac:spMkLst>
            <pc:docMk/>
            <pc:sldMk cId="3310142805" sldId="279"/>
            <ac:spMk id="2" creationId="{F8D0439B-5BB3-FAE9-34DF-1CC04EC4E17B}"/>
          </ac:spMkLst>
        </pc:spChg>
        <pc:spChg chg="del">
          <ac:chgData name="Leah Lu" userId="8abdfabe-2be2-449a-8b79-1a13b1e9cc10" providerId="ADAL" clId="{98EC45E8-C5E4-CB49-B521-AF3ADA5F1ABD}" dt="2024-02-04T22:39:31.943" v="474" actId="478"/>
          <ac:spMkLst>
            <pc:docMk/>
            <pc:sldMk cId="3310142805" sldId="279"/>
            <ac:spMk id="3" creationId="{1C2CFBC1-C97B-AAA3-402E-139536A82F63}"/>
          </ac:spMkLst>
        </pc:spChg>
        <pc:spChg chg="add mod">
          <ac:chgData name="Leah Lu" userId="8abdfabe-2be2-449a-8b79-1a13b1e9cc10" providerId="ADAL" clId="{98EC45E8-C5E4-CB49-B521-AF3ADA5F1ABD}" dt="2024-02-05T20:28:33.293" v="4585" actId="20577"/>
          <ac:spMkLst>
            <pc:docMk/>
            <pc:sldMk cId="3310142805" sldId="279"/>
            <ac:spMk id="4" creationId="{E8081DD0-1013-5638-F4A3-3CA84B17E546}"/>
          </ac:spMkLst>
        </pc:spChg>
        <pc:spChg chg="add del mod">
          <ac:chgData name="Leah Lu" userId="8abdfabe-2be2-449a-8b79-1a13b1e9cc10" providerId="ADAL" clId="{98EC45E8-C5E4-CB49-B521-AF3ADA5F1ABD}" dt="2024-02-05T03:50:19.334" v="2359" actId="478"/>
          <ac:spMkLst>
            <pc:docMk/>
            <pc:sldMk cId="3310142805" sldId="279"/>
            <ac:spMk id="5" creationId="{F8F60090-CAFC-4099-2C27-C96B82523459}"/>
          </ac:spMkLst>
        </pc:spChg>
        <pc:spChg chg="add mod">
          <ac:chgData name="Leah Lu" userId="8abdfabe-2be2-449a-8b79-1a13b1e9cc10" providerId="ADAL" clId="{98EC45E8-C5E4-CB49-B521-AF3ADA5F1ABD}" dt="2024-02-05T20:28:27.738" v="4584" actId="2711"/>
          <ac:spMkLst>
            <pc:docMk/>
            <pc:sldMk cId="3310142805" sldId="279"/>
            <ac:spMk id="6" creationId="{EE560462-2581-2957-D0CC-8B7F83D4CDFF}"/>
          </ac:spMkLst>
        </pc:spChg>
        <pc:spChg chg="add del mod">
          <ac:chgData name="Leah Lu" userId="8abdfabe-2be2-449a-8b79-1a13b1e9cc10" providerId="ADAL" clId="{98EC45E8-C5E4-CB49-B521-AF3ADA5F1ABD}" dt="2024-02-05T03:58:00.551" v="2468" actId="478"/>
          <ac:spMkLst>
            <pc:docMk/>
            <pc:sldMk cId="3310142805" sldId="279"/>
            <ac:spMk id="7" creationId="{8A4138FF-65F2-FAB7-66E1-2897354FE33F}"/>
          </ac:spMkLst>
        </pc:spChg>
        <pc:spChg chg="add del mod">
          <ac:chgData name="Leah Lu" userId="8abdfabe-2be2-449a-8b79-1a13b1e9cc10" providerId="ADAL" clId="{98EC45E8-C5E4-CB49-B521-AF3ADA5F1ABD}" dt="2024-02-05T03:52:01.482" v="2394" actId="478"/>
          <ac:spMkLst>
            <pc:docMk/>
            <pc:sldMk cId="3310142805" sldId="279"/>
            <ac:spMk id="8" creationId="{BDC10280-0BB6-1EC7-3B37-1190B5064C84}"/>
          </ac:spMkLst>
        </pc:spChg>
        <pc:spChg chg="add mod">
          <ac:chgData name="Leah Lu" userId="8abdfabe-2be2-449a-8b79-1a13b1e9cc10" providerId="ADAL" clId="{98EC45E8-C5E4-CB49-B521-AF3ADA5F1ABD}" dt="2024-02-05T03:04:27.708" v="1546"/>
          <ac:spMkLst>
            <pc:docMk/>
            <pc:sldMk cId="3310142805" sldId="279"/>
            <ac:spMk id="9" creationId="{AC9C14C1-79E2-526D-6848-B0B91DD8B684}"/>
          </ac:spMkLst>
        </pc:spChg>
        <pc:spChg chg="add mod">
          <ac:chgData name="Leah Lu" userId="8abdfabe-2be2-449a-8b79-1a13b1e9cc10" providerId="ADAL" clId="{98EC45E8-C5E4-CB49-B521-AF3ADA5F1ABD}" dt="2024-02-05T20:28:27.738" v="4584" actId="2711"/>
          <ac:spMkLst>
            <pc:docMk/>
            <pc:sldMk cId="3310142805" sldId="279"/>
            <ac:spMk id="10" creationId="{B19D6A1E-1BBB-FF36-58AA-51C7741C5642}"/>
          </ac:spMkLst>
        </pc:spChg>
        <pc:spChg chg="add del mod">
          <ac:chgData name="Leah Lu" userId="8abdfabe-2be2-449a-8b79-1a13b1e9cc10" providerId="ADAL" clId="{98EC45E8-C5E4-CB49-B521-AF3ADA5F1ABD}" dt="2024-02-05T03:59:53.334" v="2481" actId="478"/>
          <ac:spMkLst>
            <pc:docMk/>
            <pc:sldMk cId="3310142805" sldId="279"/>
            <ac:spMk id="11" creationId="{D272DD6C-C4A2-4BC3-6F36-7B21C5A24125}"/>
          </ac:spMkLst>
        </pc:spChg>
        <pc:spChg chg="add mod">
          <ac:chgData name="Leah Lu" userId="8abdfabe-2be2-449a-8b79-1a13b1e9cc10" providerId="ADAL" clId="{98EC45E8-C5E4-CB49-B521-AF3ADA5F1ABD}" dt="2024-02-06T04:57:08.956" v="4636" actId="20577"/>
          <ac:spMkLst>
            <pc:docMk/>
            <pc:sldMk cId="3310142805" sldId="279"/>
            <ac:spMk id="12" creationId="{97B5909D-9E85-9A0B-F63E-5DB0D666927F}"/>
          </ac:spMkLst>
        </pc:spChg>
        <pc:spChg chg="add mod">
          <ac:chgData name="Leah Lu" userId="8abdfabe-2be2-449a-8b79-1a13b1e9cc10" providerId="ADAL" clId="{98EC45E8-C5E4-CB49-B521-AF3ADA5F1ABD}" dt="2024-02-05T04:01:47.171" v="2546" actId="1076"/>
          <ac:spMkLst>
            <pc:docMk/>
            <pc:sldMk cId="3310142805" sldId="279"/>
            <ac:spMk id="14" creationId="{46BA5946-2993-17B0-51BA-F8D35EC27119}"/>
          </ac:spMkLst>
        </pc:spChg>
        <pc:picChg chg="add mod">
          <ac:chgData name="Leah Lu" userId="8abdfabe-2be2-449a-8b79-1a13b1e9cc10" providerId="ADAL" clId="{98EC45E8-C5E4-CB49-B521-AF3ADA5F1ABD}" dt="2024-02-05T04:01:49.743" v="2548" actId="1037"/>
          <ac:picMkLst>
            <pc:docMk/>
            <pc:sldMk cId="3310142805" sldId="279"/>
            <ac:picMk id="13" creationId="{6D0BF250-1B25-2D2E-AC6D-B19DAF01E322}"/>
          </ac:picMkLst>
        </pc:picChg>
      </pc:sldChg>
      <pc:sldChg chg="addSp modSp new mod">
        <pc:chgData name="Leah Lu" userId="8abdfabe-2be2-449a-8b79-1a13b1e9cc10" providerId="ADAL" clId="{98EC45E8-C5E4-CB49-B521-AF3ADA5F1ABD}" dt="2024-02-05T20:24:34.774" v="4557" actId="2711"/>
        <pc:sldMkLst>
          <pc:docMk/>
          <pc:sldMk cId="196892531" sldId="280"/>
        </pc:sldMkLst>
        <pc:spChg chg="mod">
          <ac:chgData name="Leah Lu" userId="8abdfabe-2be2-449a-8b79-1a13b1e9cc10" providerId="ADAL" clId="{98EC45E8-C5E4-CB49-B521-AF3ADA5F1ABD}" dt="2024-02-05T20:24:34.774" v="4557" actId="2711"/>
          <ac:spMkLst>
            <pc:docMk/>
            <pc:sldMk cId="196892531" sldId="280"/>
            <ac:spMk id="2" creationId="{E041745D-C92B-7F8F-7095-7F7CE20DA636}"/>
          </ac:spMkLst>
        </pc:spChg>
        <pc:spChg chg="mod">
          <ac:chgData name="Leah Lu" userId="8abdfabe-2be2-449a-8b79-1a13b1e9cc10" providerId="ADAL" clId="{98EC45E8-C5E4-CB49-B521-AF3ADA5F1ABD}" dt="2024-02-05T20:24:34.774" v="4557" actId="2711"/>
          <ac:spMkLst>
            <pc:docMk/>
            <pc:sldMk cId="196892531" sldId="280"/>
            <ac:spMk id="3" creationId="{AAAF5DE9-CA1A-C5C3-6746-6CDBF76F8EF4}"/>
          </ac:spMkLst>
        </pc:spChg>
        <pc:spChg chg="add mod">
          <ac:chgData name="Leah Lu" userId="8abdfabe-2be2-449a-8b79-1a13b1e9cc10" providerId="ADAL" clId="{98EC45E8-C5E4-CB49-B521-AF3ADA5F1ABD}" dt="2024-02-05T03:04:27.708" v="1546"/>
          <ac:spMkLst>
            <pc:docMk/>
            <pc:sldMk cId="196892531" sldId="280"/>
            <ac:spMk id="4" creationId="{E19C1388-7DE2-9A46-08E2-9A77E008F272}"/>
          </ac:spMkLst>
        </pc:spChg>
      </pc:sldChg>
      <pc:sldChg chg="addSp modSp new del">
        <pc:chgData name="Leah Lu" userId="8abdfabe-2be2-449a-8b79-1a13b1e9cc10" providerId="ADAL" clId="{98EC45E8-C5E4-CB49-B521-AF3ADA5F1ABD}" dt="2024-02-05T04:14:40.519" v="2861" actId="2696"/>
        <pc:sldMkLst>
          <pc:docMk/>
          <pc:sldMk cId="3978349928" sldId="281"/>
        </pc:sldMkLst>
        <pc:spChg chg="add mod">
          <ac:chgData name="Leah Lu" userId="8abdfabe-2be2-449a-8b79-1a13b1e9cc10" providerId="ADAL" clId="{98EC45E8-C5E4-CB49-B521-AF3ADA5F1ABD}" dt="2024-02-05T03:04:27.708" v="1546"/>
          <ac:spMkLst>
            <pc:docMk/>
            <pc:sldMk cId="3978349928" sldId="281"/>
            <ac:spMk id="4" creationId="{47A4B247-8FDA-11E9-3680-1F69CE154907}"/>
          </ac:spMkLst>
        </pc:spChg>
      </pc:sldChg>
      <pc:sldChg chg="addSp delSp modSp new mod">
        <pc:chgData name="Leah Lu" userId="8abdfabe-2be2-449a-8b79-1a13b1e9cc10" providerId="ADAL" clId="{98EC45E8-C5E4-CB49-B521-AF3ADA5F1ABD}" dt="2024-02-05T20:24:40.832" v="4558" actId="2711"/>
        <pc:sldMkLst>
          <pc:docMk/>
          <pc:sldMk cId="3712643266" sldId="282"/>
        </pc:sldMkLst>
        <pc:spChg chg="mod">
          <ac:chgData name="Leah Lu" userId="8abdfabe-2be2-449a-8b79-1a13b1e9cc10" providerId="ADAL" clId="{98EC45E8-C5E4-CB49-B521-AF3ADA5F1ABD}" dt="2024-02-05T20:24:40.832" v="4558" actId="2711"/>
          <ac:spMkLst>
            <pc:docMk/>
            <pc:sldMk cId="3712643266" sldId="282"/>
            <ac:spMk id="2" creationId="{D5E5E12C-0240-362B-65A2-77342CC87B03}"/>
          </ac:spMkLst>
        </pc:spChg>
        <pc:spChg chg="add mod">
          <ac:chgData name="Leah Lu" userId="8abdfabe-2be2-449a-8b79-1a13b1e9cc10" providerId="ADAL" clId="{98EC45E8-C5E4-CB49-B521-AF3ADA5F1ABD}" dt="2024-02-05T20:05:59.204" v="4423" actId="1582"/>
          <ac:spMkLst>
            <pc:docMk/>
            <pc:sldMk cId="3712643266" sldId="282"/>
            <ac:spMk id="3" creationId="{0B5F8E0F-ED8F-A414-E9E7-4CABDC69812F}"/>
          </ac:spMkLst>
        </pc:spChg>
        <pc:spChg chg="del">
          <ac:chgData name="Leah Lu" userId="8abdfabe-2be2-449a-8b79-1a13b1e9cc10" providerId="ADAL" clId="{98EC45E8-C5E4-CB49-B521-AF3ADA5F1ABD}" dt="2024-02-04T22:42:24.589" v="648" actId="478"/>
          <ac:spMkLst>
            <pc:docMk/>
            <pc:sldMk cId="3712643266" sldId="282"/>
            <ac:spMk id="3" creationId="{75716B0D-4F1B-26AE-85C3-EDC06605BBCF}"/>
          </ac:spMkLst>
        </pc:spChg>
        <pc:spChg chg="add mod">
          <ac:chgData name="Leah Lu" userId="8abdfabe-2be2-449a-8b79-1a13b1e9cc10" providerId="ADAL" clId="{98EC45E8-C5E4-CB49-B521-AF3ADA5F1ABD}" dt="2024-02-05T03:04:27.708" v="1546"/>
          <ac:spMkLst>
            <pc:docMk/>
            <pc:sldMk cId="3712643266" sldId="282"/>
            <ac:spMk id="5" creationId="{840BECA6-19F3-658F-4850-7A03972D8D7A}"/>
          </ac:spMkLst>
        </pc:spChg>
        <pc:spChg chg="add mod">
          <ac:chgData name="Leah Lu" userId="8abdfabe-2be2-449a-8b79-1a13b1e9cc10" providerId="ADAL" clId="{98EC45E8-C5E4-CB49-B521-AF3ADA5F1ABD}" dt="2024-02-05T20:05:54.410" v="4422" actId="1582"/>
          <ac:spMkLst>
            <pc:docMk/>
            <pc:sldMk cId="3712643266" sldId="282"/>
            <ac:spMk id="6" creationId="{5889A249-F5B7-4A40-C849-077811D99C56}"/>
          </ac:spMkLst>
        </pc:spChg>
        <pc:picChg chg="add mod">
          <ac:chgData name="Leah Lu" userId="8abdfabe-2be2-449a-8b79-1a13b1e9cc10" providerId="ADAL" clId="{98EC45E8-C5E4-CB49-B521-AF3ADA5F1ABD}" dt="2024-02-04T22:42:32.555" v="649" actId="1076"/>
          <ac:picMkLst>
            <pc:docMk/>
            <pc:sldMk cId="3712643266" sldId="282"/>
            <ac:picMk id="4" creationId="{FD36BCE8-DE0D-59F6-1A27-BDD1B18206C7}"/>
          </ac:picMkLst>
        </pc:picChg>
      </pc:sldChg>
      <pc:sldChg chg="addSp delSp modSp new mod">
        <pc:chgData name="Leah Lu" userId="8abdfabe-2be2-449a-8b79-1a13b1e9cc10" providerId="ADAL" clId="{98EC45E8-C5E4-CB49-B521-AF3ADA5F1ABD}" dt="2024-02-06T05:07:47.645" v="4755" actId="1035"/>
        <pc:sldMkLst>
          <pc:docMk/>
          <pc:sldMk cId="4246127720" sldId="283"/>
        </pc:sldMkLst>
        <pc:spChg chg="mod">
          <ac:chgData name="Leah Lu" userId="8abdfabe-2be2-449a-8b79-1a13b1e9cc10" providerId="ADAL" clId="{98EC45E8-C5E4-CB49-B521-AF3ADA5F1ABD}" dt="2024-02-05T20:25:29.799" v="4568" actId="2711"/>
          <ac:spMkLst>
            <pc:docMk/>
            <pc:sldMk cId="4246127720" sldId="283"/>
            <ac:spMk id="2" creationId="{7D30D4F6-2515-FD4E-F538-A504B89DB719}"/>
          </ac:spMkLst>
        </pc:spChg>
        <pc:spChg chg="del">
          <ac:chgData name="Leah Lu" userId="8abdfabe-2be2-449a-8b79-1a13b1e9cc10" providerId="ADAL" clId="{98EC45E8-C5E4-CB49-B521-AF3ADA5F1ABD}" dt="2024-02-05T04:19:02.211" v="2884" actId="478"/>
          <ac:spMkLst>
            <pc:docMk/>
            <pc:sldMk cId="4246127720" sldId="283"/>
            <ac:spMk id="3" creationId="{3804728D-1A55-85DC-B3E9-C1259F07F071}"/>
          </ac:spMkLst>
        </pc:spChg>
        <pc:spChg chg="add mod">
          <ac:chgData name="Leah Lu" userId="8abdfabe-2be2-449a-8b79-1a13b1e9cc10" providerId="ADAL" clId="{98EC45E8-C5E4-CB49-B521-AF3ADA5F1ABD}" dt="2024-02-05T03:04:27.708" v="1546"/>
          <ac:spMkLst>
            <pc:docMk/>
            <pc:sldMk cId="4246127720" sldId="283"/>
            <ac:spMk id="5" creationId="{3407056C-04E7-A3CF-8CFC-801371FC3B55}"/>
          </ac:spMkLst>
        </pc:spChg>
        <pc:spChg chg="add mod">
          <ac:chgData name="Leah Lu" userId="8abdfabe-2be2-449a-8b79-1a13b1e9cc10" providerId="ADAL" clId="{98EC45E8-C5E4-CB49-B521-AF3ADA5F1ABD}" dt="2024-02-05T20:25:29.799" v="4568" actId="2711"/>
          <ac:spMkLst>
            <pc:docMk/>
            <pc:sldMk cId="4246127720" sldId="283"/>
            <ac:spMk id="7" creationId="{4D61CACE-C377-C788-E178-8129969A56D8}"/>
          </ac:spMkLst>
        </pc:spChg>
        <pc:spChg chg="add mod">
          <ac:chgData name="Leah Lu" userId="8abdfabe-2be2-449a-8b79-1a13b1e9cc10" providerId="ADAL" clId="{98EC45E8-C5E4-CB49-B521-AF3ADA5F1ABD}" dt="2024-02-06T05:07:47.645" v="4755" actId="1035"/>
          <ac:spMkLst>
            <pc:docMk/>
            <pc:sldMk cId="4246127720" sldId="283"/>
            <ac:spMk id="8" creationId="{B03C6801-8905-D92B-FB20-45B7395A20A4}"/>
          </ac:spMkLst>
        </pc:spChg>
        <pc:spChg chg="add mod">
          <ac:chgData name="Leah Lu" userId="8abdfabe-2be2-449a-8b79-1a13b1e9cc10" providerId="ADAL" clId="{98EC45E8-C5E4-CB49-B521-AF3ADA5F1ABD}" dt="2024-02-06T05:07:41.085" v="4751" actId="14100"/>
          <ac:spMkLst>
            <pc:docMk/>
            <pc:sldMk cId="4246127720" sldId="283"/>
            <ac:spMk id="9" creationId="{C469C20E-E824-32EC-4E70-7A193F7EEA9F}"/>
          </ac:spMkLst>
        </pc:spChg>
        <pc:picChg chg="add mod">
          <ac:chgData name="Leah Lu" userId="8abdfabe-2be2-449a-8b79-1a13b1e9cc10" providerId="ADAL" clId="{98EC45E8-C5E4-CB49-B521-AF3ADA5F1ABD}" dt="2024-02-05T04:19:00.455" v="2883" actId="1076"/>
          <ac:picMkLst>
            <pc:docMk/>
            <pc:sldMk cId="4246127720" sldId="283"/>
            <ac:picMk id="4" creationId="{8BAA85DF-280A-6800-0571-AFC926FB07A8}"/>
          </ac:picMkLst>
        </pc:picChg>
        <pc:picChg chg="add mod">
          <ac:chgData name="Leah Lu" userId="8abdfabe-2be2-449a-8b79-1a13b1e9cc10" providerId="ADAL" clId="{98EC45E8-C5E4-CB49-B521-AF3ADA5F1ABD}" dt="2024-02-05T04:19:09.381" v="2890" actId="14100"/>
          <ac:picMkLst>
            <pc:docMk/>
            <pc:sldMk cId="4246127720" sldId="283"/>
            <ac:picMk id="6" creationId="{682E12DA-361F-6BF5-5AE5-ADBEF2DA70D2}"/>
          </ac:picMkLst>
        </pc:picChg>
      </pc:sldChg>
      <pc:sldChg chg="addSp delSp modSp new mod">
        <pc:chgData name="Leah Lu" userId="8abdfabe-2be2-449a-8b79-1a13b1e9cc10" providerId="ADAL" clId="{98EC45E8-C5E4-CB49-B521-AF3ADA5F1ABD}" dt="2024-02-06T15:44:21.066" v="4810" actId="20577"/>
        <pc:sldMkLst>
          <pc:docMk/>
          <pc:sldMk cId="1072425973" sldId="284"/>
        </pc:sldMkLst>
        <pc:spChg chg="mod">
          <ac:chgData name="Leah Lu" userId="8abdfabe-2be2-449a-8b79-1a13b1e9cc10" providerId="ADAL" clId="{98EC45E8-C5E4-CB49-B521-AF3ADA5F1ABD}" dt="2024-02-05T20:25:47.410" v="4572" actId="1076"/>
          <ac:spMkLst>
            <pc:docMk/>
            <pc:sldMk cId="1072425973" sldId="284"/>
            <ac:spMk id="2" creationId="{E7D89D47-40B6-4A17-B615-7B40F877F7C5}"/>
          </ac:spMkLst>
        </pc:spChg>
        <pc:spChg chg="add mod">
          <ac:chgData name="Leah Lu" userId="8abdfabe-2be2-449a-8b79-1a13b1e9cc10" providerId="ADAL" clId="{98EC45E8-C5E4-CB49-B521-AF3ADA5F1ABD}" dt="2024-02-06T15:44:21.066" v="4810" actId="20577"/>
          <ac:spMkLst>
            <pc:docMk/>
            <pc:sldMk cId="1072425973" sldId="284"/>
            <ac:spMk id="3" creationId="{5936BD26-B37C-0B7B-6BD0-4B5D62B517E3}"/>
          </ac:spMkLst>
        </pc:spChg>
        <pc:spChg chg="del">
          <ac:chgData name="Leah Lu" userId="8abdfabe-2be2-449a-8b79-1a13b1e9cc10" providerId="ADAL" clId="{98EC45E8-C5E4-CB49-B521-AF3ADA5F1ABD}" dt="2024-02-04T22:56:21.718" v="1124" actId="478"/>
          <ac:spMkLst>
            <pc:docMk/>
            <pc:sldMk cId="1072425973" sldId="284"/>
            <ac:spMk id="3" creationId="{C5FB89D5-C94D-0E86-9616-DD3768CA76F6}"/>
          </ac:spMkLst>
        </pc:spChg>
        <pc:spChg chg="add mod">
          <ac:chgData name="Leah Lu" userId="8abdfabe-2be2-449a-8b79-1a13b1e9cc10" providerId="ADAL" clId="{98EC45E8-C5E4-CB49-B521-AF3ADA5F1ABD}" dt="2024-02-05T03:04:27.708" v="1546"/>
          <ac:spMkLst>
            <pc:docMk/>
            <pc:sldMk cId="1072425973" sldId="284"/>
            <ac:spMk id="5" creationId="{374D7E86-E1A6-78FC-C9C5-9899599416D8}"/>
          </ac:spMkLst>
        </pc:spChg>
        <pc:spChg chg="add mod">
          <ac:chgData name="Leah Lu" userId="8abdfabe-2be2-449a-8b79-1a13b1e9cc10" providerId="ADAL" clId="{98EC45E8-C5E4-CB49-B521-AF3ADA5F1ABD}" dt="2024-02-06T05:09:25.661" v="4767" actId="1076"/>
          <ac:spMkLst>
            <pc:docMk/>
            <pc:sldMk cId="1072425973" sldId="284"/>
            <ac:spMk id="6" creationId="{25B80AC5-A550-0C64-08A1-FA8F4EA95B00}"/>
          </ac:spMkLst>
        </pc:spChg>
        <pc:spChg chg="add mod">
          <ac:chgData name="Leah Lu" userId="8abdfabe-2be2-449a-8b79-1a13b1e9cc10" providerId="ADAL" clId="{98EC45E8-C5E4-CB49-B521-AF3ADA5F1ABD}" dt="2024-02-06T05:09:27.381" v="4768" actId="1076"/>
          <ac:spMkLst>
            <pc:docMk/>
            <pc:sldMk cId="1072425973" sldId="284"/>
            <ac:spMk id="7" creationId="{744AFE34-F428-0AD8-3CF6-77EC5B6B0533}"/>
          </ac:spMkLst>
        </pc:spChg>
        <pc:picChg chg="add mod">
          <ac:chgData name="Leah Lu" userId="8abdfabe-2be2-449a-8b79-1a13b1e9cc10" providerId="ADAL" clId="{98EC45E8-C5E4-CB49-B521-AF3ADA5F1ABD}" dt="2024-02-05T04:58:58.314" v="4015" actId="1076"/>
          <ac:picMkLst>
            <pc:docMk/>
            <pc:sldMk cId="1072425973" sldId="284"/>
            <ac:picMk id="4" creationId="{99C5F100-86F1-DE66-EA73-AE1F1D48F044}"/>
          </ac:picMkLst>
        </pc:picChg>
        <pc:picChg chg="add mod">
          <ac:chgData name="Leah Lu" userId="8abdfabe-2be2-449a-8b79-1a13b1e9cc10" providerId="ADAL" clId="{98EC45E8-C5E4-CB49-B521-AF3ADA5F1ABD}" dt="2024-02-05T20:25:44.756" v="4571" actId="1076"/>
          <ac:picMkLst>
            <pc:docMk/>
            <pc:sldMk cId="1072425973" sldId="284"/>
            <ac:picMk id="1026" creationId="{AAC7FDC4-AA92-050E-DE0D-3B35995BDA7C}"/>
          </ac:picMkLst>
        </pc:picChg>
      </pc:sldChg>
      <pc:sldChg chg="addSp modSp new mod ord modNotesTx">
        <pc:chgData name="Leah Lu" userId="8abdfabe-2be2-449a-8b79-1a13b1e9cc10" providerId="ADAL" clId="{98EC45E8-C5E4-CB49-B521-AF3ADA5F1ABD}" dt="2024-02-06T05:10:30.492" v="4790" actId="20577"/>
        <pc:sldMkLst>
          <pc:docMk/>
          <pc:sldMk cId="2756257129" sldId="285"/>
        </pc:sldMkLst>
        <pc:spChg chg="mod">
          <ac:chgData name="Leah Lu" userId="8abdfabe-2be2-449a-8b79-1a13b1e9cc10" providerId="ADAL" clId="{98EC45E8-C5E4-CB49-B521-AF3ADA5F1ABD}" dt="2024-02-05T20:26:00.003" v="4574" actId="2711"/>
          <ac:spMkLst>
            <pc:docMk/>
            <pc:sldMk cId="2756257129" sldId="285"/>
            <ac:spMk id="2" creationId="{F8EF014B-02A1-3A9A-6054-403D442FFF8E}"/>
          </ac:spMkLst>
        </pc:spChg>
        <pc:spChg chg="mod">
          <ac:chgData name="Leah Lu" userId="8abdfabe-2be2-449a-8b79-1a13b1e9cc10" providerId="ADAL" clId="{98EC45E8-C5E4-CB49-B521-AF3ADA5F1ABD}" dt="2024-02-06T05:10:30.492" v="4790" actId="20577"/>
          <ac:spMkLst>
            <pc:docMk/>
            <pc:sldMk cId="2756257129" sldId="285"/>
            <ac:spMk id="3" creationId="{1497E8B8-E373-9B0B-BE94-1A88E880F1BD}"/>
          </ac:spMkLst>
        </pc:spChg>
        <pc:spChg chg="add mod">
          <ac:chgData name="Leah Lu" userId="8abdfabe-2be2-449a-8b79-1a13b1e9cc10" providerId="ADAL" clId="{98EC45E8-C5E4-CB49-B521-AF3ADA5F1ABD}" dt="2024-02-05T03:04:27.708" v="1546"/>
          <ac:spMkLst>
            <pc:docMk/>
            <pc:sldMk cId="2756257129" sldId="285"/>
            <ac:spMk id="4" creationId="{A10C9B73-14EF-498F-FCF0-23AECB16449A}"/>
          </ac:spMkLst>
        </pc:spChg>
      </pc:sldChg>
      <pc:sldChg chg="addSp delSp modSp new mod ord">
        <pc:chgData name="Leah Lu" userId="8abdfabe-2be2-449a-8b79-1a13b1e9cc10" providerId="ADAL" clId="{98EC45E8-C5E4-CB49-B521-AF3ADA5F1ABD}" dt="2024-02-05T20:23:00.332" v="4543" actId="2711"/>
        <pc:sldMkLst>
          <pc:docMk/>
          <pc:sldMk cId="1221372533" sldId="286"/>
        </pc:sldMkLst>
        <pc:spChg chg="mod">
          <ac:chgData name="Leah Lu" userId="8abdfabe-2be2-449a-8b79-1a13b1e9cc10" providerId="ADAL" clId="{98EC45E8-C5E4-CB49-B521-AF3ADA5F1ABD}" dt="2024-02-05T20:23:00.332" v="4543" actId="2711"/>
          <ac:spMkLst>
            <pc:docMk/>
            <pc:sldMk cId="1221372533" sldId="286"/>
            <ac:spMk id="2" creationId="{C044562D-3FF0-9E31-FF84-3E716CFF1188}"/>
          </ac:spMkLst>
        </pc:spChg>
        <pc:spChg chg="del">
          <ac:chgData name="Leah Lu" userId="8abdfabe-2be2-449a-8b79-1a13b1e9cc10" providerId="ADAL" clId="{98EC45E8-C5E4-CB49-B521-AF3ADA5F1ABD}" dt="2024-02-05T03:02:13.399" v="1499" actId="478"/>
          <ac:spMkLst>
            <pc:docMk/>
            <pc:sldMk cId="1221372533" sldId="286"/>
            <ac:spMk id="3" creationId="{D80C558F-A529-D9F4-0BE5-58E5E1DF8DC1}"/>
          </ac:spMkLst>
        </pc:spChg>
        <pc:spChg chg="add mod">
          <ac:chgData name="Leah Lu" userId="8abdfabe-2be2-449a-8b79-1a13b1e9cc10" providerId="ADAL" clId="{98EC45E8-C5E4-CB49-B521-AF3ADA5F1ABD}" dt="2024-02-05T20:23:00.332" v="4543" actId="2711"/>
          <ac:spMkLst>
            <pc:docMk/>
            <pc:sldMk cId="1221372533" sldId="286"/>
            <ac:spMk id="4" creationId="{BB4BBE8F-FF3E-9FFC-35CE-8077BC6EF33F}"/>
          </ac:spMkLst>
        </pc:spChg>
        <pc:spChg chg="add mod">
          <ac:chgData name="Leah Lu" userId="8abdfabe-2be2-449a-8b79-1a13b1e9cc10" providerId="ADAL" clId="{98EC45E8-C5E4-CB49-B521-AF3ADA5F1ABD}" dt="2024-02-05T03:04:27.708" v="1546"/>
          <ac:spMkLst>
            <pc:docMk/>
            <pc:sldMk cId="1221372533" sldId="286"/>
            <ac:spMk id="6" creationId="{419A5850-839D-A12C-A7BF-E11F6A055528}"/>
          </ac:spMkLst>
        </pc:spChg>
        <pc:spChg chg="add mod">
          <ac:chgData name="Leah Lu" userId="8abdfabe-2be2-449a-8b79-1a13b1e9cc10" providerId="ADAL" clId="{98EC45E8-C5E4-CB49-B521-AF3ADA5F1ABD}" dt="2024-02-05T20:23:00.332" v="4543" actId="2711"/>
          <ac:spMkLst>
            <pc:docMk/>
            <pc:sldMk cId="1221372533" sldId="286"/>
            <ac:spMk id="7" creationId="{F60FF993-1DB7-6805-7D60-A9EB6DEEB155}"/>
          </ac:spMkLst>
        </pc:spChg>
        <pc:picChg chg="add mod">
          <ac:chgData name="Leah Lu" userId="8abdfabe-2be2-449a-8b79-1a13b1e9cc10" providerId="ADAL" clId="{98EC45E8-C5E4-CB49-B521-AF3ADA5F1ABD}" dt="2024-02-05T03:16:57.451" v="1662" actId="1076"/>
          <ac:picMkLst>
            <pc:docMk/>
            <pc:sldMk cId="1221372533" sldId="286"/>
            <ac:picMk id="5" creationId="{14E65113-DA2A-1068-0CC2-D859A0C6680C}"/>
          </ac:picMkLst>
        </pc:picChg>
        <pc:picChg chg="add mod">
          <ac:chgData name="Leah Lu" userId="8abdfabe-2be2-449a-8b79-1a13b1e9cc10" providerId="ADAL" clId="{98EC45E8-C5E4-CB49-B521-AF3ADA5F1ABD}" dt="2024-02-05T03:16:53.007" v="1660" actId="1076"/>
          <ac:picMkLst>
            <pc:docMk/>
            <pc:sldMk cId="1221372533" sldId="286"/>
            <ac:picMk id="3074" creationId="{E1B67BAB-8DF2-4DBC-F189-2EA3167AD3F0}"/>
          </ac:picMkLst>
        </pc:picChg>
      </pc:sldChg>
      <pc:sldChg chg="addSp modSp new mod modNotesTx">
        <pc:chgData name="Leah Lu" userId="8abdfabe-2be2-449a-8b79-1a13b1e9cc10" providerId="ADAL" clId="{98EC45E8-C5E4-CB49-B521-AF3ADA5F1ABD}" dt="2024-02-06T04:56:55.676" v="4635" actId="20577"/>
        <pc:sldMkLst>
          <pc:docMk/>
          <pc:sldMk cId="614790200" sldId="287"/>
        </pc:sldMkLst>
        <pc:spChg chg="mod">
          <ac:chgData name="Leah Lu" userId="8abdfabe-2be2-449a-8b79-1a13b1e9cc10" providerId="ADAL" clId="{98EC45E8-C5E4-CB49-B521-AF3ADA5F1ABD}" dt="2024-02-05T20:23:10.935" v="4544" actId="2711"/>
          <ac:spMkLst>
            <pc:docMk/>
            <pc:sldMk cId="614790200" sldId="287"/>
            <ac:spMk id="2" creationId="{9DB53F4A-DF1D-085C-BFDC-844AB9A7AFEA}"/>
          </ac:spMkLst>
        </pc:spChg>
        <pc:spChg chg="mod">
          <ac:chgData name="Leah Lu" userId="8abdfabe-2be2-449a-8b79-1a13b1e9cc10" providerId="ADAL" clId="{98EC45E8-C5E4-CB49-B521-AF3ADA5F1ABD}" dt="2024-02-06T04:56:55.676" v="4635" actId="20577"/>
          <ac:spMkLst>
            <pc:docMk/>
            <pc:sldMk cId="614790200" sldId="287"/>
            <ac:spMk id="3" creationId="{C2B8F55A-3C66-473A-170D-14205BF828A8}"/>
          </ac:spMkLst>
        </pc:spChg>
        <pc:spChg chg="add mod">
          <ac:chgData name="Leah Lu" userId="8abdfabe-2be2-449a-8b79-1a13b1e9cc10" providerId="ADAL" clId="{98EC45E8-C5E4-CB49-B521-AF3ADA5F1ABD}" dt="2024-02-05T03:04:27.708" v="1546"/>
          <ac:spMkLst>
            <pc:docMk/>
            <pc:sldMk cId="614790200" sldId="287"/>
            <ac:spMk id="4" creationId="{FC0252F2-6720-DD67-6E2A-85D053E87542}"/>
          </ac:spMkLst>
        </pc:spChg>
        <pc:spChg chg="add">
          <ac:chgData name="Leah Lu" userId="8abdfabe-2be2-449a-8b79-1a13b1e9cc10" providerId="ADAL" clId="{98EC45E8-C5E4-CB49-B521-AF3ADA5F1ABD}" dt="2024-02-05T03:23:46.504" v="1819"/>
          <ac:spMkLst>
            <pc:docMk/>
            <pc:sldMk cId="614790200" sldId="287"/>
            <ac:spMk id="6" creationId="{9C0C7C83-532F-5C84-5BB2-1D36EED61FB3}"/>
          </ac:spMkLst>
        </pc:spChg>
        <pc:picChg chg="add mod">
          <ac:chgData name="Leah Lu" userId="8abdfabe-2be2-449a-8b79-1a13b1e9cc10" providerId="ADAL" clId="{98EC45E8-C5E4-CB49-B521-AF3ADA5F1ABD}" dt="2024-02-05T03:35:11.931" v="2208" actId="1076"/>
          <ac:picMkLst>
            <pc:docMk/>
            <pc:sldMk cId="614790200" sldId="287"/>
            <ac:picMk id="5" creationId="{40FE534F-4187-962D-C299-48A79D500C80}"/>
          </ac:picMkLst>
        </pc:picChg>
        <pc:picChg chg="add mod">
          <ac:chgData name="Leah Lu" userId="8abdfabe-2be2-449a-8b79-1a13b1e9cc10" providerId="ADAL" clId="{98EC45E8-C5E4-CB49-B521-AF3ADA5F1ABD}" dt="2024-02-05T03:35:13.126" v="2209" actId="1076"/>
          <ac:picMkLst>
            <pc:docMk/>
            <pc:sldMk cId="614790200" sldId="287"/>
            <ac:picMk id="7" creationId="{3D524C16-5D2E-927A-C577-B3C483C77638}"/>
          </ac:picMkLst>
        </pc:picChg>
      </pc:sldChg>
      <pc:sldChg chg="modSp new mod">
        <pc:chgData name="Leah Lu" userId="8abdfabe-2be2-449a-8b79-1a13b1e9cc10" providerId="ADAL" clId="{98EC45E8-C5E4-CB49-B521-AF3ADA5F1ABD}" dt="2024-02-06T15:35:25.446" v="4806" actId="20577"/>
        <pc:sldMkLst>
          <pc:docMk/>
          <pc:sldMk cId="2719810571" sldId="288"/>
        </pc:sldMkLst>
        <pc:spChg chg="mod">
          <ac:chgData name="Leah Lu" userId="8abdfabe-2be2-449a-8b79-1a13b1e9cc10" providerId="ADAL" clId="{98EC45E8-C5E4-CB49-B521-AF3ADA5F1ABD}" dt="2024-02-05T20:24:11.702" v="4555" actId="2711"/>
          <ac:spMkLst>
            <pc:docMk/>
            <pc:sldMk cId="2719810571" sldId="288"/>
            <ac:spMk id="2" creationId="{5E7F7A31-6AE3-060E-2500-9EAF0F9CD730}"/>
          </ac:spMkLst>
        </pc:spChg>
        <pc:spChg chg="mod">
          <ac:chgData name="Leah Lu" userId="8abdfabe-2be2-449a-8b79-1a13b1e9cc10" providerId="ADAL" clId="{98EC45E8-C5E4-CB49-B521-AF3ADA5F1ABD}" dt="2024-02-06T15:35:25.446" v="4806" actId="20577"/>
          <ac:spMkLst>
            <pc:docMk/>
            <pc:sldMk cId="2719810571" sldId="288"/>
            <ac:spMk id="3" creationId="{322F849F-522D-4E60-8899-02084E7402C6}"/>
          </ac:spMkLst>
        </pc:spChg>
      </pc:sldChg>
      <pc:sldChg chg="addSp delSp modSp new mod ord">
        <pc:chgData name="Leah Lu" userId="8abdfabe-2be2-449a-8b79-1a13b1e9cc10" providerId="ADAL" clId="{98EC45E8-C5E4-CB49-B521-AF3ADA5F1ABD}" dt="2024-02-05T20:26:25.238" v="4578" actId="2711"/>
        <pc:sldMkLst>
          <pc:docMk/>
          <pc:sldMk cId="1649327347" sldId="289"/>
        </pc:sldMkLst>
        <pc:spChg chg="mod">
          <ac:chgData name="Leah Lu" userId="8abdfabe-2be2-449a-8b79-1a13b1e9cc10" providerId="ADAL" clId="{98EC45E8-C5E4-CB49-B521-AF3ADA5F1ABD}" dt="2024-02-05T20:26:25.238" v="4578" actId="2711"/>
          <ac:spMkLst>
            <pc:docMk/>
            <pc:sldMk cId="1649327347" sldId="289"/>
            <ac:spMk id="2" creationId="{75EF97CE-70CF-E739-CD16-8F6A0D0C6547}"/>
          </ac:spMkLst>
        </pc:spChg>
        <pc:spChg chg="del">
          <ac:chgData name="Leah Lu" userId="8abdfabe-2be2-449a-8b79-1a13b1e9cc10" providerId="ADAL" clId="{98EC45E8-C5E4-CB49-B521-AF3ADA5F1ABD}" dt="2024-02-05T04:36:41.962" v="3456" actId="478"/>
          <ac:spMkLst>
            <pc:docMk/>
            <pc:sldMk cId="1649327347" sldId="289"/>
            <ac:spMk id="3" creationId="{81483886-D3EA-4037-14A4-F630EA59F96E}"/>
          </ac:spMkLst>
        </pc:spChg>
        <pc:spChg chg="add">
          <ac:chgData name="Leah Lu" userId="8abdfabe-2be2-449a-8b79-1a13b1e9cc10" providerId="ADAL" clId="{98EC45E8-C5E4-CB49-B521-AF3ADA5F1ABD}" dt="2024-02-05T04:36:21.323" v="3451"/>
          <ac:spMkLst>
            <pc:docMk/>
            <pc:sldMk cId="1649327347" sldId="289"/>
            <ac:spMk id="5" creationId="{4E096BA2-9881-41A8-3DA1-FD5222500EB2}"/>
          </ac:spMkLst>
        </pc:spChg>
        <pc:picChg chg="add del mod">
          <ac:chgData name="Leah Lu" userId="8abdfabe-2be2-449a-8b79-1a13b1e9cc10" providerId="ADAL" clId="{98EC45E8-C5E4-CB49-B521-AF3ADA5F1ABD}" dt="2024-02-05T04:40:10.221" v="3493" actId="478"/>
          <ac:picMkLst>
            <pc:docMk/>
            <pc:sldMk cId="1649327347" sldId="289"/>
            <ac:picMk id="6" creationId="{B11F4F48-93E0-F802-4042-17091FBE3199}"/>
          </ac:picMkLst>
        </pc:picChg>
        <pc:picChg chg="add mod">
          <ac:chgData name="Leah Lu" userId="8abdfabe-2be2-449a-8b79-1a13b1e9cc10" providerId="ADAL" clId="{98EC45E8-C5E4-CB49-B521-AF3ADA5F1ABD}" dt="2024-02-05T04:40:15.919" v="3498" actId="1076"/>
          <ac:picMkLst>
            <pc:docMk/>
            <pc:sldMk cId="1649327347" sldId="289"/>
            <ac:picMk id="7" creationId="{6FD6C4BD-8099-3965-5EB6-1CB033A66436}"/>
          </ac:picMkLst>
        </pc:picChg>
      </pc:sldChg>
      <pc:sldChg chg="new del">
        <pc:chgData name="Leah Lu" userId="8abdfabe-2be2-449a-8b79-1a13b1e9cc10" providerId="ADAL" clId="{98EC45E8-C5E4-CB49-B521-AF3ADA5F1ABD}" dt="2024-02-05T04:36:08.365" v="3449" actId="2696"/>
        <pc:sldMkLst>
          <pc:docMk/>
          <pc:sldMk cId="2359483246" sldId="289"/>
        </pc:sldMkLst>
      </pc:sldChg>
      <pc:sldChg chg="new">
        <pc:chgData name="Leah Lu" userId="8abdfabe-2be2-449a-8b79-1a13b1e9cc10" providerId="ADAL" clId="{98EC45E8-C5E4-CB49-B521-AF3ADA5F1ABD}" dt="2024-02-05T04:40:40.806" v="3533" actId="680"/>
        <pc:sldMkLst>
          <pc:docMk/>
          <pc:sldMk cId="2317524300" sldId="290"/>
        </pc:sldMkLst>
      </pc:sldChg>
      <pc:sldChg chg="addSp delSp modSp new mod">
        <pc:chgData name="Leah Lu" userId="8abdfabe-2be2-449a-8b79-1a13b1e9cc10" providerId="ADAL" clId="{98EC45E8-C5E4-CB49-B521-AF3ADA5F1ABD}" dt="2024-02-05T20:25:21.283" v="4567" actId="14100"/>
        <pc:sldMkLst>
          <pc:docMk/>
          <pc:sldMk cId="3661306135" sldId="291"/>
        </pc:sldMkLst>
        <pc:spChg chg="mod">
          <ac:chgData name="Leah Lu" userId="8abdfabe-2be2-449a-8b79-1a13b1e9cc10" providerId="ADAL" clId="{98EC45E8-C5E4-CB49-B521-AF3ADA5F1ABD}" dt="2024-02-05T20:25:21.283" v="4567" actId="14100"/>
          <ac:spMkLst>
            <pc:docMk/>
            <pc:sldMk cId="3661306135" sldId="291"/>
            <ac:spMk id="2" creationId="{160920BA-67B2-D50E-9AA1-45C98BB55F3E}"/>
          </ac:spMkLst>
        </pc:spChg>
        <pc:spChg chg="del">
          <ac:chgData name="Leah Lu" userId="8abdfabe-2be2-449a-8b79-1a13b1e9cc10" providerId="ADAL" clId="{98EC45E8-C5E4-CB49-B521-AF3ADA5F1ABD}" dt="2024-02-05T04:51:31.794" v="3964" actId="478"/>
          <ac:spMkLst>
            <pc:docMk/>
            <pc:sldMk cId="3661306135" sldId="291"/>
            <ac:spMk id="3" creationId="{4BDFABEB-DD70-48F3-22E3-40C0A7D91A97}"/>
          </ac:spMkLst>
        </pc:spChg>
        <pc:picChg chg="add mod">
          <ac:chgData name="Leah Lu" userId="8abdfabe-2be2-449a-8b79-1a13b1e9cc10" providerId="ADAL" clId="{98EC45E8-C5E4-CB49-B521-AF3ADA5F1ABD}" dt="2024-02-05T04:51:33.110" v="3965" actId="1076"/>
          <ac:picMkLst>
            <pc:docMk/>
            <pc:sldMk cId="3661306135" sldId="291"/>
            <ac:picMk id="5" creationId="{5084DE33-EF77-2CF8-B1D5-B515AD609876}"/>
          </ac:picMkLst>
        </pc:picChg>
        <pc:picChg chg="add mod">
          <ac:chgData name="Leah Lu" userId="8abdfabe-2be2-449a-8b79-1a13b1e9cc10" providerId="ADAL" clId="{98EC45E8-C5E4-CB49-B521-AF3ADA5F1ABD}" dt="2024-02-05T04:51:59.219" v="3971" actId="1076"/>
          <ac:picMkLst>
            <pc:docMk/>
            <pc:sldMk cId="3661306135" sldId="291"/>
            <ac:picMk id="6" creationId="{3DCC6ACB-5383-C656-4860-DD85AF7EC339}"/>
          </ac:picMkLst>
        </pc:picChg>
        <pc:picChg chg="add mod">
          <ac:chgData name="Leah Lu" userId="8abdfabe-2be2-449a-8b79-1a13b1e9cc10" providerId="ADAL" clId="{98EC45E8-C5E4-CB49-B521-AF3ADA5F1ABD}" dt="2024-02-05T04:52:22.674" v="3974" actId="1076"/>
          <ac:picMkLst>
            <pc:docMk/>
            <pc:sldMk cId="3661306135" sldId="291"/>
            <ac:picMk id="7" creationId="{EDCD11A0-ACEA-1B56-7141-6DD37BB6D8D6}"/>
          </ac:picMkLst>
        </pc:picChg>
        <pc:picChg chg="add mod">
          <ac:chgData name="Leah Lu" userId="8abdfabe-2be2-449a-8b79-1a13b1e9cc10" providerId="ADAL" clId="{98EC45E8-C5E4-CB49-B521-AF3ADA5F1ABD}" dt="2024-02-05T04:53:16.652" v="3978" actId="1076"/>
          <ac:picMkLst>
            <pc:docMk/>
            <pc:sldMk cId="3661306135" sldId="291"/>
            <ac:picMk id="8" creationId="{D311C4B7-4D14-FBE3-DFE8-E7B4D67F9A20}"/>
          </ac:picMkLst>
        </pc:picChg>
      </pc:sldChg>
      <pc:sldChg chg="new">
        <pc:chgData name="Leah Lu" userId="8abdfabe-2be2-449a-8b79-1a13b1e9cc10" providerId="ADAL" clId="{98EC45E8-C5E4-CB49-B521-AF3ADA5F1ABD}" dt="2024-02-05T20:11:35.693" v="4429" actId="680"/>
        <pc:sldMkLst>
          <pc:docMk/>
          <pc:sldMk cId="1953725573" sldId="29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203F5D-16FB-AA4D-AD2C-0E37A0325BF6}" type="datetimeFigureOut">
              <a:rPr lang="en-US" smtClean="0"/>
              <a:t>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040EBB-3B9E-DE40-93DE-4C55B8E4E9A2}" type="slidenum">
              <a:rPr lang="en-US" smtClean="0"/>
              <a:t>‹#›</a:t>
            </a:fld>
            <a:endParaRPr lang="en-US"/>
          </a:p>
        </p:txBody>
      </p:sp>
    </p:spTree>
    <p:extLst>
      <p:ext uri="{BB962C8B-B14F-4D97-AF65-F5344CB8AC3E}">
        <p14:creationId xmlns:p14="http://schemas.microsoft.com/office/powerpoint/2010/main" val="1185395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a:effectLst/>
                <a:latin typeface="Söhne"/>
              </a:rPr>
              <a:t>to analyze a user's past behavior, preferences, and interactions to suggest tailored content, products, or services likely to be of interest to that specific user.</a:t>
            </a:r>
            <a:endParaRPr lang="en-US"/>
          </a:p>
        </p:txBody>
      </p:sp>
      <p:sp>
        <p:nvSpPr>
          <p:cNvPr id="4" name="Slide Number Placeholder 3"/>
          <p:cNvSpPr>
            <a:spLocks noGrp="1"/>
          </p:cNvSpPr>
          <p:nvPr>
            <p:ph type="sldNum" sz="quarter" idx="5"/>
          </p:nvPr>
        </p:nvSpPr>
        <p:spPr/>
        <p:txBody>
          <a:bodyPr/>
          <a:lstStyle/>
          <a:p>
            <a:fld id="{25040EBB-3B9E-DE40-93DE-4C55B8E4E9A2}" type="slidenum">
              <a:rPr lang="en-US" smtClean="0"/>
              <a:t>3</a:t>
            </a:fld>
            <a:endParaRPr lang="en-US"/>
          </a:p>
        </p:txBody>
      </p:sp>
    </p:spTree>
    <p:extLst>
      <p:ext uri="{BB962C8B-B14F-4D97-AF65-F5344CB8AC3E}">
        <p14:creationId xmlns:p14="http://schemas.microsoft.com/office/powerpoint/2010/main" val="143694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embedding is essentially a high-tech, mathematical way of capturing and representing all those intricate ideas, relationships, and contexts of words, sentences, or even entire documents in a form that computers can understand. </a:t>
            </a:r>
          </a:p>
        </p:txBody>
      </p:sp>
      <p:sp>
        <p:nvSpPr>
          <p:cNvPr id="4" name="Slide Number Placeholder 3"/>
          <p:cNvSpPr>
            <a:spLocks noGrp="1"/>
          </p:cNvSpPr>
          <p:nvPr>
            <p:ph type="sldNum" sz="quarter" idx="5"/>
          </p:nvPr>
        </p:nvSpPr>
        <p:spPr/>
        <p:txBody>
          <a:bodyPr/>
          <a:lstStyle/>
          <a:p>
            <a:fld id="{25040EBB-3B9E-DE40-93DE-4C55B8E4E9A2}" type="slidenum">
              <a:rPr lang="en-US" smtClean="0"/>
              <a:t>4</a:t>
            </a:fld>
            <a:endParaRPr lang="en-US"/>
          </a:p>
        </p:txBody>
      </p:sp>
    </p:spTree>
    <p:extLst>
      <p:ext uri="{BB962C8B-B14F-4D97-AF65-F5344CB8AC3E}">
        <p14:creationId xmlns:p14="http://schemas.microsoft.com/office/powerpoint/2010/main" val="2684951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The </a:t>
            </a:r>
            <a:r>
              <a:rPr lang="en-US" b="1" i="0" dirty="0">
                <a:solidFill>
                  <a:srgbClr val="374151"/>
                </a:solidFill>
                <a:effectLst/>
                <a:latin typeface="Söhne"/>
              </a:rPr>
              <a:t>entity scoring function</a:t>
            </a:r>
            <a:r>
              <a:rPr lang="en-US" b="0" i="0" dirty="0">
                <a:solidFill>
                  <a:srgbClr val="374151"/>
                </a:solidFill>
                <a:effectLst/>
                <a:latin typeface="Söhne"/>
              </a:rPr>
              <a:t> in a knowledge graph embedding model like </a:t>
            </a:r>
            <a:r>
              <a:rPr lang="en-US" b="0" i="0" dirty="0" err="1">
                <a:solidFill>
                  <a:srgbClr val="374151"/>
                </a:solidFill>
                <a:effectLst/>
                <a:latin typeface="Söhne"/>
              </a:rPr>
              <a:t>TransE</a:t>
            </a:r>
            <a:r>
              <a:rPr lang="en-US" b="0" i="0" dirty="0">
                <a:solidFill>
                  <a:srgbClr val="374151"/>
                </a:solidFill>
                <a:effectLst/>
                <a:latin typeface="Söhne"/>
              </a:rPr>
              <a:t> measures how well a proposed relationship between two entities fits the data observed during training. It produces a numerical score indicating the likelihood that a given head entity and tail entity are connected by a specific relation.</a:t>
            </a:r>
          </a:p>
          <a:p>
            <a:pPr algn="l"/>
            <a:r>
              <a:rPr lang="en-US" b="0" i="0" dirty="0">
                <a:solidFill>
                  <a:srgbClr val="374151"/>
                </a:solidFill>
                <a:effectLst/>
                <a:latin typeface="Söhne"/>
              </a:rPr>
              <a:t>On the other hand, the </a:t>
            </a:r>
            <a:r>
              <a:rPr lang="en-US" b="1" i="0" dirty="0">
                <a:solidFill>
                  <a:srgbClr val="374151"/>
                </a:solidFill>
                <a:effectLst/>
                <a:latin typeface="Söhne"/>
              </a:rPr>
              <a:t>loss function</a:t>
            </a:r>
            <a:r>
              <a:rPr lang="en-US" b="0" i="0" dirty="0">
                <a:solidFill>
                  <a:srgbClr val="374151"/>
                </a:solidFill>
                <a:effectLst/>
                <a:latin typeface="Söhne"/>
              </a:rPr>
              <a:t> is used during the training of the model to measure the difference between the predicted scores and the actual labels (true relationships). The loss function guides the optimization process by quantifying how much the current model parameters need to be adjusted to minimize the error in the predictions.</a:t>
            </a:r>
          </a:p>
          <a:p>
            <a:pPr algn="l"/>
            <a:r>
              <a:rPr lang="en-US" b="0" i="0" dirty="0">
                <a:solidFill>
                  <a:srgbClr val="374151"/>
                </a:solidFill>
                <a:effectLst/>
                <a:latin typeface="Söhne"/>
              </a:rPr>
              <a:t>In summary, while the scoring function provides a plausibility score for each entity-relation pair, the loss function aggregates these scores across many examples to direct the learning process.</a:t>
            </a:r>
          </a:p>
          <a:p>
            <a:endParaRPr lang="en-US" dirty="0"/>
          </a:p>
        </p:txBody>
      </p:sp>
      <p:sp>
        <p:nvSpPr>
          <p:cNvPr id="4" name="Slide Number Placeholder 3"/>
          <p:cNvSpPr>
            <a:spLocks noGrp="1"/>
          </p:cNvSpPr>
          <p:nvPr>
            <p:ph type="sldNum" sz="quarter" idx="5"/>
          </p:nvPr>
        </p:nvSpPr>
        <p:spPr/>
        <p:txBody>
          <a:bodyPr/>
          <a:lstStyle/>
          <a:p>
            <a:fld id="{25040EBB-3B9E-DE40-93DE-4C55B8E4E9A2}" type="slidenum">
              <a:rPr lang="en-US" smtClean="0"/>
              <a:t>7</a:t>
            </a:fld>
            <a:endParaRPr lang="en-US"/>
          </a:p>
        </p:txBody>
      </p:sp>
    </p:spTree>
    <p:extLst>
      <p:ext uri="{BB962C8B-B14F-4D97-AF65-F5344CB8AC3E}">
        <p14:creationId xmlns:p14="http://schemas.microsoft.com/office/powerpoint/2010/main" val="2949071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err="1">
                <a:solidFill>
                  <a:srgbClr val="374151"/>
                </a:solidFill>
                <a:effectLst/>
                <a:latin typeface="Söhne"/>
              </a:rPr>
              <a:t>TwHIN</a:t>
            </a:r>
            <a:r>
              <a:rPr lang="en-US" b="0" i="0">
                <a:solidFill>
                  <a:srgbClr val="374151"/>
                </a:solidFill>
                <a:effectLst/>
                <a:latin typeface="Söhne"/>
              </a:rPr>
              <a:t>: </a:t>
            </a:r>
            <a:r>
              <a:rPr lang="en-US" b="0" i="0" err="1">
                <a:solidFill>
                  <a:srgbClr val="374151"/>
                </a:solidFill>
                <a:effectLst/>
                <a:latin typeface="Söhne"/>
              </a:rPr>
              <a:t>TwHIN</a:t>
            </a:r>
            <a:r>
              <a:rPr lang="en-US" b="0" i="0">
                <a:solidFill>
                  <a:srgbClr val="374151"/>
                </a:solidFill>
                <a:effectLst/>
                <a:latin typeface="Söhne"/>
              </a:rPr>
              <a:t> is Twitter's internal system for creating joint embeddings of a multi-type, multi-relation network, capturing the complexity of relationships within Twitter's data.</a:t>
            </a:r>
          </a:p>
          <a:p>
            <a:pPr algn="l">
              <a:buFont typeface="Arial" panose="020B0604020202020204" pitchFamily="34" charset="0"/>
              <a:buChar char="•"/>
            </a:pPr>
            <a:r>
              <a:rPr lang="en-US" b="1" i="0">
                <a:solidFill>
                  <a:srgbClr val="374151"/>
                </a:solidFill>
                <a:effectLst/>
                <a:latin typeface="Söhne"/>
              </a:rPr>
              <a:t>Superior Paradigm</a:t>
            </a:r>
            <a:r>
              <a:rPr lang="en-US" b="0" i="0">
                <a:solidFill>
                  <a:srgbClr val="374151"/>
                </a:solidFill>
                <a:effectLst/>
                <a:latin typeface="Söhne"/>
              </a:rPr>
              <a:t>: Using joint embeddings of heterogeneous nodes and relations is considered superior to single-relation embeddings, addressing data sparsity and improving the model's ability to generalize across various tasks.</a:t>
            </a:r>
          </a:p>
          <a:p>
            <a:pPr algn="l">
              <a:buFont typeface="Arial" panose="020B0604020202020204" pitchFamily="34" charset="0"/>
              <a:buChar char="•"/>
            </a:pPr>
            <a:r>
              <a:rPr lang="en-US" b="1" i="0">
                <a:solidFill>
                  <a:srgbClr val="374151"/>
                </a:solidFill>
                <a:effectLst/>
                <a:latin typeface="Söhne"/>
              </a:rPr>
              <a:t>Experimental Validation</a:t>
            </a:r>
            <a:r>
              <a:rPr lang="en-US" b="0" i="0">
                <a:solidFill>
                  <a:srgbClr val="374151"/>
                </a:solidFill>
                <a:effectLst/>
                <a:latin typeface="Söhne"/>
              </a:rPr>
              <a:t>: Both offline and online A/B testing have shown substantial improvements with the use of </a:t>
            </a:r>
            <a:r>
              <a:rPr lang="en-US" b="0" i="0" err="1">
                <a:solidFill>
                  <a:srgbClr val="374151"/>
                </a:solidFill>
                <a:effectLst/>
                <a:latin typeface="Söhne"/>
              </a:rPr>
              <a:t>TwHIN</a:t>
            </a:r>
            <a:r>
              <a:rPr lang="en-US" b="0" i="0">
                <a:solidFill>
                  <a:srgbClr val="374151"/>
                </a:solidFill>
                <a:effectLst/>
                <a:latin typeface="Söhne"/>
              </a:rPr>
              <a:t> embeddings, indicating their wide applicability and effectiveness.</a:t>
            </a:r>
          </a:p>
          <a:p>
            <a:pPr algn="l">
              <a:buFont typeface="Arial" panose="020B0604020202020204" pitchFamily="34" charset="0"/>
              <a:buChar char="•"/>
            </a:pPr>
            <a:r>
              <a:rPr lang="en-US" b="1" i="0">
                <a:solidFill>
                  <a:srgbClr val="374151"/>
                </a:solidFill>
                <a:effectLst/>
                <a:latin typeface="Söhne"/>
              </a:rPr>
              <a:t>Implementation Insights</a:t>
            </a:r>
            <a:r>
              <a:rPr lang="en-US" b="0" i="0">
                <a:solidFill>
                  <a:srgbClr val="374151"/>
                </a:solidFill>
                <a:effectLst/>
                <a:latin typeface="Söhne"/>
              </a:rPr>
              <a:t>: The document details several practical tips and methodologies for effectively implementing, deploying, and leveraging large-scale heterogeneous graph embeddings, especially in applications where low latency is crucial for recommendations and predictions.</a:t>
            </a:r>
          </a:p>
          <a:p>
            <a:endParaRPr lang="en-US"/>
          </a:p>
        </p:txBody>
      </p:sp>
      <p:sp>
        <p:nvSpPr>
          <p:cNvPr id="4" name="Slide Number Placeholder 3"/>
          <p:cNvSpPr>
            <a:spLocks noGrp="1"/>
          </p:cNvSpPr>
          <p:nvPr>
            <p:ph type="sldNum" sz="quarter" idx="5"/>
          </p:nvPr>
        </p:nvSpPr>
        <p:spPr/>
        <p:txBody>
          <a:bodyPr/>
          <a:lstStyle/>
          <a:p>
            <a:fld id="{25040EBB-3B9E-DE40-93DE-4C55B8E4E9A2}" type="slidenum">
              <a:rPr lang="en-US" smtClean="0"/>
              <a:t>19</a:t>
            </a:fld>
            <a:endParaRPr lang="en-US"/>
          </a:p>
        </p:txBody>
      </p:sp>
    </p:spTree>
    <p:extLst>
      <p:ext uri="{BB962C8B-B14F-4D97-AF65-F5344CB8AC3E}">
        <p14:creationId xmlns:p14="http://schemas.microsoft.com/office/powerpoint/2010/main" val="911119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twitter.com</a:t>
            </a:r>
            <a:r>
              <a:rPr lang="en-US"/>
              <a:t>/</a:t>
            </a:r>
            <a:r>
              <a:rPr lang="en-US" err="1"/>
              <a:t>alexxubyte</a:t>
            </a:r>
            <a:r>
              <a:rPr lang="en-US"/>
              <a:t>/status/1594008281340530688</a:t>
            </a:r>
          </a:p>
        </p:txBody>
      </p:sp>
      <p:sp>
        <p:nvSpPr>
          <p:cNvPr id="4" name="Slide Number Placeholder 3"/>
          <p:cNvSpPr>
            <a:spLocks noGrp="1"/>
          </p:cNvSpPr>
          <p:nvPr>
            <p:ph type="sldNum" sz="quarter" idx="5"/>
          </p:nvPr>
        </p:nvSpPr>
        <p:spPr/>
        <p:txBody>
          <a:bodyPr/>
          <a:lstStyle/>
          <a:p>
            <a:fld id="{25040EBB-3B9E-DE40-93DE-4C55B8E4E9A2}" type="slidenum">
              <a:rPr lang="en-US" smtClean="0"/>
              <a:t>21</a:t>
            </a:fld>
            <a:endParaRPr lang="en-US"/>
          </a:p>
        </p:txBody>
      </p:sp>
    </p:spTree>
    <p:extLst>
      <p:ext uri="{BB962C8B-B14F-4D97-AF65-F5344CB8AC3E}">
        <p14:creationId xmlns:p14="http://schemas.microsoft.com/office/powerpoint/2010/main" val="3460534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36CBC-69CD-8BFD-B611-4E5A4D065C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7B2BAEC-0702-1F4B-25F7-BF24B1BA1E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41C7C51-9C64-7FD5-1298-D46D92A1681E}"/>
              </a:ext>
            </a:extLst>
          </p:cNvPr>
          <p:cNvSpPr>
            <a:spLocks noGrp="1"/>
          </p:cNvSpPr>
          <p:nvPr>
            <p:ph type="dt" sz="half" idx="10"/>
          </p:nvPr>
        </p:nvSpPr>
        <p:spPr/>
        <p:txBody>
          <a:bodyPr/>
          <a:lstStyle/>
          <a:p>
            <a:fld id="{F98CCDB0-194A-9A4D-A0FA-A968184AAE1B}" type="datetime1">
              <a:rPr lang="en-US" smtClean="0"/>
              <a:t>2/6/24</a:t>
            </a:fld>
            <a:endParaRPr lang="en-US"/>
          </a:p>
        </p:txBody>
      </p:sp>
      <p:sp>
        <p:nvSpPr>
          <p:cNvPr id="5" name="Footer Placeholder 4">
            <a:extLst>
              <a:ext uri="{FF2B5EF4-FFF2-40B4-BE49-F238E27FC236}">
                <a16:creationId xmlns:a16="http://schemas.microsoft.com/office/drawing/2014/main" id="{B59ED26A-80BF-889B-3263-87EE30DE51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CADBDE-B335-778A-EE53-5D8511E6FAB0}"/>
              </a:ext>
            </a:extLst>
          </p:cNvPr>
          <p:cNvSpPr>
            <a:spLocks noGrp="1"/>
          </p:cNvSpPr>
          <p:nvPr>
            <p:ph type="sldNum" sz="quarter" idx="12"/>
          </p:nvPr>
        </p:nvSpPr>
        <p:spPr/>
        <p:txBody>
          <a:bodyPr/>
          <a:lstStyle/>
          <a:p>
            <a:fld id="{4DA8FCD9-8AD8-AE4D-8418-27AF95278705}" type="slidenum">
              <a:rPr lang="en-US" smtClean="0"/>
              <a:t>‹#›</a:t>
            </a:fld>
            <a:endParaRPr lang="en-US"/>
          </a:p>
        </p:txBody>
      </p:sp>
    </p:spTree>
    <p:extLst>
      <p:ext uri="{BB962C8B-B14F-4D97-AF65-F5344CB8AC3E}">
        <p14:creationId xmlns:p14="http://schemas.microsoft.com/office/powerpoint/2010/main" val="2215228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2945F-3181-E6A5-9288-CCE7682FC25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8CDBB2E-891E-97B8-49AD-142EC6B1E3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992D79-AAF4-BBED-7726-27E544590B2D}"/>
              </a:ext>
            </a:extLst>
          </p:cNvPr>
          <p:cNvSpPr>
            <a:spLocks noGrp="1"/>
          </p:cNvSpPr>
          <p:nvPr>
            <p:ph type="dt" sz="half" idx="10"/>
          </p:nvPr>
        </p:nvSpPr>
        <p:spPr/>
        <p:txBody>
          <a:bodyPr/>
          <a:lstStyle/>
          <a:p>
            <a:fld id="{227BE438-285F-2F4D-ACCF-5B223301D4F8}" type="datetime1">
              <a:rPr lang="en-US" smtClean="0"/>
              <a:t>2/6/24</a:t>
            </a:fld>
            <a:endParaRPr lang="en-US"/>
          </a:p>
        </p:txBody>
      </p:sp>
      <p:sp>
        <p:nvSpPr>
          <p:cNvPr id="5" name="Footer Placeholder 4">
            <a:extLst>
              <a:ext uri="{FF2B5EF4-FFF2-40B4-BE49-F238E27FC236}">
                <a16:creationId xmlns:a16="http://schemas.microsoft.com/office/drawing/2014/main" id="{72EB7A93-1DF6-5A94-8CE3-FEC932B150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7AF32E-908C-9156-0DB1-DD45A648BA1C}"/>
              </a:ext>
            </a:extLst>
          </p:cNvPr>
          <p:cNvSpPr>
            <a:spLocks noGrp="1"/>
          </p:cNvSpPr>
          <p:nvPr>
            <p:ph type="sldNum" sz="quarter" idx="12"/>
          </p:nvPr>
        </p:nvSpPr>
        <p:spPr/>
        <p:txBody>
          <a:bodyPr/>
          <a:lstStyle/>
          <a:p>
            <a:fld id="{4DA8FCD9-8AD8-AE4D-8418-27AF95278705}" type="slidenum">
              <a:rPr lang="en-US" smtClean="0"/>
              <a:t>‹#›</a:t>
            </a:fld>
            <a:endParaRPr lang="en-US"/>
          </a:p>
        </p:txBody>
      </p:sp>
    </p:spTree>
    <p:extLst>
      <p:ext uri="{BB962C8B-B14F-4D97-AF65-F5344CB8AC3E}">
        <p14:creationId xmlns:p14="http://schemas.microsoft.com/office/powerpoint/2010/main" val="1270542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7C4D8D-9485-1478-C7C5-1893AFB9DE3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37A286-DC92-F68A-7FA7-13DEC991A83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3E0828-9D12-4804-10E1-AC455E8A7912}"/>
              </a:ext>
            </a:extLst>
          </p:cNvPr>
          <p:cNvSpPr>
            <a:spLocks noGrp="1"/>
          </p:cNvSpPr>
          <p:nvPr>
            <p:ph type="dt" sz="half" idx="10"/>
          </p:nvPr>
        </p:nvSpPr>
        <p:spPr/>
        <p:txBody>
          <a:bodyPr/>
          <a:lstStyle/>
          <a:p>
            <a:fld id="{492AD3AA-7D5F-C84D-A60F-2772B4976CED}" type="datetime1">
              <a:rPr lang="en-US" smtClean="0"/>
              <a:t>2/6/24</a:t>
            </a:fld>
            <a:endParaRPr lang="en-US"/>
          </a:p>
        </p:txBody>
      </p:sp>
      <p:sp>
        <p:nvSpPr>
          <p:cNvPr id="5" name="Footer Placeholder 4">
            <a:extLst>
              <a:ext uri="{FF2B5EF4-FFF2-40B4-BE49-F238E27FC236}">
                <a16:creationId xmlns:a16="http://schemas.microsoft.com/office/drawing/2014/main" id="{770D9B19-0B9C-515F-9AC2-B2EF7EBC83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DD58D6-B668-548A-35AD-C3A458D702BA}"/>
              </a:ext>
            </a:extLst>
          </p:cNvPr>
          <p:cNvSpPr>
            <a:spLocks noGrp="1"/>
          </p:cNvSpPr>
          <p:nvPr>
            <p:ph type="sldNum" sz="quarter" idx="12"/>
          </p:nvPr>
        </p:nvSpPr>
        <p:spPr/>
        <p:txBody>
          <a:bodyPr/>
          <a:lstStyle/>
          <a:p>
            <a:fld id="{4DA8FCD9-8AD8-AE4D-8418-27AF95278705}" type="slidenum">
              <a:rPr lang="en-US" smtClean="0"/>
              <a:t>‹#›</a:t>
            </a:fld>
            <a:endParaRPr lang="en-US"/>
          </a:p>
        </p:txBody>
      </p:sp>
    </p:spTree>
    <p:extLst>
      <p:ext uri="{BB962C8B-B14F-4D97-AF65-F5344CB8AC3E}">
        <p14:creationId xmlns:p14="http://schemas.microsoft.com/office/powerpoint/2010/main" val="4291365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6E936-03D6-D293-0DB1-4BDFAC77F2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D2D061-10EB-F0EF-C8F2-686B9A1469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134FE8-1F80-D7E7-60C2-4B3B54B1B304}"/>
              </a:ext>
            </a:extLst>
          </p:cNvPr>
          <p:cNvSpPr>
            <a:spLocks noGrp="1"/>
          </p:cNvSpPr>
          <p:nvPr>
            <p:ph type="dt" sz="half" idx="10"/>
          </p:nvPr>
        </p:nvSpPr>
        <p:spPr/>
        <p:txBody>
          <a:bodyPr/>
          <a:lstStyle/>
          <a:p>
            <a:fld id="{E0688AD7-D66D-974D-AA3F-186BD9AB267F}" type="datetime1">
              <a:rPr lang="en-US" smtClean="0"/>
              <a:t>2/6/24</a:t>
            </a:fld>
            <a:endParaRPr lang="en-US"/>
          </a:p>
        </p:txBody>
      </p:sp>
      <p:sp>
        <p:nvSpPr>
          <p:cNvPr id="5" name="Footer Placeholder 4">
            <a:extLst>
              <a:ext uri="{FF2B5EF4-FFF2-40B4-BE49-F238E27FC236}">
                <a16:creationId xmlns:a16="http://schemas.microsoft.com/office/drawing/2014/main" id="{6637E4AD-0735-0881-FAD0-E07B39DB04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0A88AD-160A-6F77-6C90-38F614D4ED67}"/>
              </a:ext>
            </a:extLst>
          </p:cNvPr>
          <p:cNvSpPr>
            <a:spLocks noGrp="1"/>
          </p:cNvSpPr>
          <p:nvPr>
            <p:ph type="sldNum" sz="quarter" idx="12"/>
          </p:nvPr>
        </p:nvSpPr>
        <p:spPr/>
        <p:txBody>
          <a:bodyPr/>
          <a:lstStyle/>
          <a:p>
            <a:fld id="{4DA8FCD9-8AD8-AE4D-8418-27AF95278705}" type="slidenum">
              <a:rPr lang="en-US" smtClean="0"/>
              <a:t>‹#›</a:t>
            </a:fld>
            <a:endParaRPr lang="en-US"/>
          </a:p>
        </p:txBody>
      </p:sp>
    </p:spTree>
    <p:extLst>
      <p:ext uri="{BB962C8B-B14F-4D97-AF65-F5344CB8AC3E}">
        <p14:creationId xmlns:p14="http://schemas.microsoft.com/office/powerpoint/2010/main" val="4132455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CB225-F72A-2AE0-66DC-CFF754E286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2844098-1600-47F1-A022-3848EDD2A7F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E6B3F11-B5DA-6269-61B9-4B1F6660E94B}"/>
              </a:ext>
            </a:extLst>
          </p:cNvPr>
          <p:cNvSpPr>
            <a:spLocks noGrp="1"/>
          </p:cNvSpPr>
          <p:nvPr>
            <p:ph type="dt" sz="half" idx="10"/>
          </p:nvPr>
        </p:nvSpPr>
        <p:spPr/>
        <p:txBody>
          <a:bodyPr/>
          <a:lstStyle/>
          <a:p>
            <a:fld id="{0A5B4273-D84A-8541-9EB8-46E2A7633D4D}" type="datetime1">
              <a:rPr lang="en-US" smtClean="0"/>
              <a:t>2/6/24</a:t>
            </a:fld>
            <a:endParaRPr lang="en-US"/>
          </a:p>
        </p:txBody>
      </p:sp>
      <p:sp>
        <p:nvSpPr>
          <p:cNvPr id="5" name="Footer Placeholder 4">
            <a:extLst>
              <a:ext uri="{FF2B5EF4-FFF2-40B4-BE49-F238E27FC236}">
                <a16:creationId xmlns:a16="http://schemas.microsoft.com/office/drawing/2014/main" id="{652FB39E-42E3-93C3-AE7E-FCA4215476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BBB120-D091-C585-2AC1-CAD8281D064B}"/>
              </a:ext>
            </a:extLst>
          </p:cNvPr>
          <p:cNvSpPr>
            <a:spLocks noGrp="1"/>
          </p:cNvSpPr>
          <p:nvPr>
            <p:ph type="sldNum" sz="quarter" idx="12"/>
          </p:nvPr>
        </p:nvSpPr>
        <p:spPr/>
        <p:txBody>
          <a:bodyPr/>
          <a:lstStyle/>
          <a:p>
            <a:fld id="{4DA8FCD9-8AD8-AE4D-8418-27AF95278705}" type="slidenum">
              <a:rPr lang="en-US" smtClean="0"/>
              <a:t>‹#›</a:t>
            </a:fld>
            <a:endParaRPr lang="en-US"/>
          </a:p>
        </p:txBody>
      </p:sp>
    </p:spTree>
    <p:extLst>
      <p:ext uri="{BB962C8B-B14F-4D97-AF65-F5344CB8AC3E}">
        <p14:creationId xmlns:p14="http://schemas.microsoft.com/office/powerpoint/2010/main" val="2443242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E783D-D1AE-D51C-188B-722EB6D31F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F26401-FBFC-2600-F49D-93315FAC98D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3CE1D68-C536-2FDD-1E41-C9B6C607FA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BC7B26-A0D5-B98A-83DC-147B397DC404}"/>
              </a:ext>
            </a:extLst>
          </p:cNvPr>
          <p:cNvSpPr>
            <a:spLocks noGrp="1"/>
          </p:cNvSpPr>
          <p:nvPr>
            <p:ph type="dt" sz="half" idx="10"/>
          </p:nvPr>
        </p:nvSpPr>
        <p:spPr/>
        <p:txBody>
          <a:bodyPr/>
          <a:lstStyle/>
          <a:p>
            <a:fld id="{3631550B-B51F-144F-B825-EFF80C1821F8}" type="datetime1">
              <a:rPr lang="en-US" smtClean="0"/>
              <a:t>2/6/24</a:t>
            </a:fld>
            <a:endParaRPr lang="en-US"/>
          </a:p>
        </p:txBody>
      </p:sp>
      <p:sp>
        <p:nvSpPr>
          <p:cNvPr id="6" name="Footer Placeholder 5">
            <a:extLst>
              <a:ext uri="{FF2B5EF4-FFF2-40B4-BE49-F238E27FC236}">
                <a16:creationId xmlns:a16="http://schemas.microsoft.com/office/drawing/2014/main" id="{68CF212E-5D53-DCFD-8536-9B4E9DDD3A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C56143-D9D8-1896-856C-44BC11AF35DD}"/>
              </a:ext>
            </a:extLst>
          </p:cNvPr>
          <p:cNvSpPr>
            <a:spLocks noGrp="1"/>
          </p:cNvSpPr>
          <p:nvPr>
            <p:ph type="sldNum" sz="quarter" idx="12"/>
          </p:nvPr>
        </p:nvSpPr>
        <p:spPr/>
        <p:txBody>
          <a:bodyPr/>
          <a:lstStyle/>
          <a:p>
            <a:fld id="{4DA8FCD9-8AD8-AE4D-8418-27AF95278705}" type="slidenum">
              <a:rPr lang="en-US" smtClean="0"/>
              <a:t>‹#›</a:t>
            </a:fld>
            <a:endParaRPr lang="en-US"/>
          </a:p>
        </p:txBody>
      </p:sp>
    </p:spTree>
    <p:extLst>
      <p:ext uri="{BB962C8B-B14F-4D97-AF65-F5344CB8AC3E}">
        <p14:creationId xmlns:p14="http://schemas.microsoft.com/office/powerpoint/2010/main" val="4261165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40D15-7C11-E0BA-6E53-B8812395AAC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DEC8EEA-1883-7B30-754D-96EDDEE856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32B086-1A5B-E30E-4621-3A8B1067EC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EB2741D-DEE2-223D-5CD5-F04C448BB2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C984DC-2F72-F254-C6C3-237C7501C1E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ACF066-202A-B53D-99EB-E50D1B6AF4BB}"/>
              </a:ext>
            </a:extLst>
          </p:cNvPr>
          <p:cNvSpPr>
            <a:spLocks noGrp="1"/>
          </p:cNvSpPr>
          <p:nvPr>
            <p:ph type="dt" sz="half" idx="10"/>
          </p:nvPr>
        </p:nvSpPr>
        <p:spPr/>
        <p:txBody>
          <a:bodyPr/>
          <a:lstStyle/>
          <a:p>
            <a:fld id="{B907E5C0-BED7-1340-8F39-8DC11FC8881F}" type="datetime1">
              <a:rPr lang="en-US" smtClean="0"/>
              <a:t>2/6/24</a:t>
            </a:fld>
            <a:endParaRPr lang="en-US"/>
          </a:p>
        </p:txBody>
      </p:sp>
      <p:sp>
        <p:nvSpPr>
          <p:cNvPr id="8" name="Footer Placeholder 7">
            <a:extLst>
              <a:ext uri="{FF2B5EF4-FFF2-40B4-BE49-F238E27FC236}">
                <a16:creationId xmlns:a16="http://schemas.microsoft.com/office/drawing/2014/main" id="{18D9FC98-4C93-BB64-0BD9-6EA100DC30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4A3650-E9D3-A8FC-154C-C7FB5AF4FB9D}"/>
              </a:ext>
            </a:extLst>
          </p:cNvPr>
          <p:cNvSpPr>
            <a:spLocks noGrp="1"/>
          </p:cNvSpPr>
          <p:nvPr>
            <p:ph type="sldNum" sz="quarter" idx="12"/>
          </p:nvPr>
        </p:nvSpPr>
        <p:spPr/>
        <p:txBody>
          <a:bodyPr/>
          <a:lstStyle/>
          <a:p>
            <a:fld id="{4DA8FCD9-8AD8-AE4D-8418-27AF95278705}" type="slidenum">
              <a:rPr lang="en-US" smtClean="0"/>
              <a:t>‹#›</a:t>
            </a:fld>
            <a:endParaRPr lang="en-US"/>
          </a:p>
        </p:txBody>
      </p:sp>
    </p:spTree>
    <p:extLst>
      <p:ext uri="{BB962C8B-B14F-4D97-AF65-F5344CB8AC3E}">
        <p14:creationId xmlns:p14="http://schemas.microsoft.com/office/powerpoint/2010/main" val="2246850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4142C-9BD1-03B6-1729-2060FC8BE0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90DB820-19EE-127B-29AF-99E5AD406CAB}"/>
              </a:ext>
            </a:extLst>
          </p:cNvPr>
          <p:cNvSpPr>
            <a:spLocks noGrp="1"/>
          </p:cNvSpPr>
          <p:nvPr>
            <p:ph type="dt" sz="half" idx="10"/>
          </p:nvPr>
        </p:nvSpPr>
        <p:spPr/>
        <p:txBody>
          <a:bodyPr/>
          <a:lstStyle/>
          <a:p>
            <a:fld id="{86F8BCC0-2676-C144-AE11-4CCAF2F9E359}" type="datetime1">
              <a:rPr lang="en-US" smtClean="0"/>
              <a:t>2/6/24</a:t>
            </a:fld>
            <a:endParaRPr lang="en-US"/>
          </a:p>
        </p:txBody>
      </p:sp>
      <p:sp>
        <p:nvSpPr>
          <p:cNvPr id="4" name="Footer Placeholder 3">
            <a:extLst>
              <a:ext uri="{FF2B5EF4-FFF2-40B4-BE49-F238E27FC236}">
                <a16:creationId xmlns:a16="http://schemas.microsoft.com/office/drawing/2014/main" id="{33F29B1A-B2F3-B6B4-CCCB-60EBE9522C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75CD108-90F5-FBD5-891C-64ABD65B58D6}"/>
              </a:ext>
            </a:extLst>
          </p:cNvPr>
          <p:cNvSpPr>
            <a:spLocks noGrp="1"/>
          </p:cNvSpPr>
          <p:nvPr>
            <p:ph type="sldNum" sz="quarter" idx="12"/>
          </p:nvPr>
        </p:nvSpPr>
        <p:spPr/>
        <p:txBody>
          <a:bodyPr/>
          <a:lstStyle/>
          <a:p>
            <a:fld id="{4DA8FCD9-8AD8-AE4D-8418-27AF95278705}" type="slidenum">
              <a:rPr lang="en-US" smtClean="0"/>
              <a:t>‹#›</a:t>
            </a:fld>
            <a:endParaRPr lang="en-US"/>
          </a:p>
        </p:txBody>
      </p:sp>
    </p:spTree>
    <p:extLst>
      <p:ext uri="{BB962C8B-B14F-4D97-AF65-F5344CB8AC3E}">
        <p14:creationId xmlns:p14="http://schemas.microsoft.com/office/powerpoint/2010/main" val="3180225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4F36E0-9AE3-E5BF-3987-5ABB3F1CF8AB}"/>
              </a:ext>
            </a:extLst>
          </p:cNvPr>
          <p:cNvSpPr>
            <a:spLocks noGrp="1"/>
          </p:cNvSpPr>
          <p:nvPr>
            <p:ph type="dt" sz="half" idx="10"/>
          </p:nvPr>
        </p:nvSpPr>
        <p:spPr/>
        <p:txBody>
          <a:bodyPr/>
          <a:lstStyle/>
          <a:p>
            <a:fld id="{203DB86F-4D43-CD49-AD09-99FA459E1DA0}" type="datetime1">
              <a:rPr lang="en-US" smtClean="0"/>
              <a:t>2/6/24</a:t>
            </a:fld>
            <a:endParaRPr lang="en-US"/>
          </a:p>
        </p:txBody>
      </p:sp>
      <p:sp>
        <p:nvSpPr>
          <p:cNvPr id="3" name="Footer Placeholder 2">
            <a:extLst>
              <a:ext uri="{FF2B5EF4-FFF2-40B4-BE49-F238E27FC236}">
                <a16:creationId xmlns:a16="http://schemas.microsoft.com/office/drawing/2014/main" id="{8589E93E-9E17-C077-44A3-F48A5C4C66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624074-C7AC-A126-ECAB-3D7BCE453EEF}"/>
              </a:ext>
            </a:extLst>
          </p:cNvPr>
          <p:cNvSpPr>
            <a:spLocks noGrp="1"/>
          </p:cNvSpPr>
          <p:nvPr>
            <p:ph type="sldNum" sz="quarter" idx="12"/>
          </p:nvPr>
        </p:nvSpPr>
        <p:spPr/>
        <p:txBody>
          <a:bodyPr/>
          <a:lstStyle/>
          <a:p>
            <a:fld id="{4DA8FCD9-8AD8-AE4D-8418-27AF95278705}" type="slidenum">
              <a:rPr lang="en-US" smtClean="0"/>
              <a:t>‹#›</a:t>
            </a:fld>
            <a:endParaRPr lang="en-US"/>
          </a:p>
        </p:txBody>
      </p:sp>
    </p:spTree>
    <p:extLst>
      <p:ext uri="{BB962C8B-B14F-4D97-AF65-F5344CB8AC3E}">
        <p14:creationId xmlns:p14="http://schemas.microsoft.com/office/powerpoint/2010/main" val="1614091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99F5B-B1ED-9811-40B7-229D1FD212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E4D117B-A0D2-CFA8-F352-2C7E894837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D331F0A-A787-14A2-BF7A-654721129F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248FB-DDB2-FB66-D375-CC56DF5E8B74}"/>
              </a:ext>
            </a:extLst>
          </p:cNvPr>
          <p:cNvSpPr>
            <a:spLocks noGrp="1"/>
          </p:cNvSpPr>
          <p:nvPr>
            <p:ph type="dt" sz="half" idx="10"/>
          </p:nvPr>
        </p:nvSpPr>
        <p:spPr/>
        <p:txBody>
          <a:bodyPr/>
          <a:lstStyle/>
          <a:p>
            <a:fld id="{32D865F8-2030-484B-8831-FF36211F7C7A}" type="datetime1">
              <a:rPr lang="en-US" smtClean="0"/>
              <a:t>2/6/24</a:t>
            </a:fld>
            <a:endParaRPr lang="en-US"/>
          </a:p>
        </p:txBody>
      </p:sp>
      <p:sp>
        <p:nvSpPr>
          <p:cNvPr id="6" name="Footer Placeholder 5">
            <a:extLst>
              <a:ext uri="{FF2B5EF4-FFF2-40B4-BE49-F238E27FC236}">
                <a16:creationId xmlns:a16="http://schemas.microsoft.com/office/drawing/2014/main" id="{5159374E-8638-61FE-AF50-A97A6D03AB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128B2C-BA0E-F484-7C38-8FE535559B36}"/>
              </a:ext>
            </a:extLst>
          </p:cNvPr>
          <p:cNvSpPr>
            <a:spLocks noGrp="1"/>
          </p:cNvSpPr>
          <p:nvPr>
            <p:ph type="sldNum" sz="quarter" idx="12"/>
          </p:nvPr>
        </p:nvSpPr>
        <p:spPr/>
        <p:txBody>
          <a:bodyPr/>
          <a:lstStyle/>
          <a:p>
            <a:fld id="{4DA8FCD9-8AD8-AE4D-8418-27AF95278705}" type="slidenum">
              <a:rPr lang="en-US" smtClean="0"/>
              <a:t>‹#›</a:t>
            </a:fld>
            <a:endParaRPr lang="en-US"/>
          </a:p>
        </p:txBody>
      </p:sp>
    </p:spTree>
    <p:extLst>
      <p:ext uri="{BB962C8B-B14F-4D97-AF65-F5344CB8AC3E}">
        <p14:creationId xmlns:p14="http://schemas.microsoft.com/office/powerpoint/2010/main" val="1763265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E65C3-06C7-52B1-B123-46E23894DD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D39BA8-4EA2-E27D-2D91-B658E26409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D832128-45A0-03AB-C18B-F7A75694E0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02B703-B351-8E54-0913-50271D62E436}"/>
              </a:ext>
            </a:extLst>
          </p:cNvPr>
          <p:cNvSpPr>
            <a:spLocks noGrp="1"/>
          </p:cNvSpPr>
          <p:nvPr>
            <p:ph type="dt" sz="half" idx="10"/>
          </p:nvPr>
        </p:nvSpPr>
        <p:spPr/>
        <p:txBody>
          <a:bodyPr/>
          <a:lstStyle/>
          <a:p>
            <a:fld id="{FA1768B7-A3F2-564B-8541-269581F35024}" type="datetime1">
              <a:rPr lang="en-US" smtClean="0"/>
              <a:t>2/6/24</a:t>
            </a:fld>
            <a:endParaRPr lang="en-US"/>
          </a:p>
        </p:txBody>
      </p:sp>
      <p:sp>
        <p:nvSpPr>
          <p:cNvPr id="6" name="Footer Placeholder 5">
            <a:extLst>
              <a:ext uri="{FF2B5EF4-FFF2-40B4-BE49-F238E27FC236}">
                <a16:creationId xmlns:a16="http://schemas.microsoft.com/office/drawing/2014/main" id="{79F4745B-5E48-83E5-80CC-E2BF1C0E70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52487C-F1DC-CC49-F667-6433284AB223}"/>
              </a:ext>
            </a:extLst>
          </p:cNvPr>
          <p:cNvSpPr>
            <a:spLocks noGrp="1"/>
          </p:cNvSpPr>
          <p:nvPr>
            <p:ph type="sldNum" sz="quarter" idx="12"/>
          </p:nvPr>
        </p:nvSpPr>
        <p:spPr/>
        <p:txBody>
          <a:bodyPr/>
          <a:lstStyle/>
          <a:p>
            <a:fld id="{4DA8FCD9-8AD8-AE4D-8418-27AF95278705}" type="slidenum">
              <a:rPr lang="en-US" smtClean="0"/>
              <a:t>‹#›</a:t>
            </a:fld>
            <a:endParaRPr lang="en-US"/>
          </a:p>
        </p:txBody>
      </p:sp>
    </p:spTree>
    <p:extLst>
      <p:ext uri="{BB962C8B-B14F-4D97-AF65-F5344CB8AC3E}">
        <p14:creationId xmlns:p14="http://schemas.microsoft.com/office/powerpoint/2010/main" val="4001162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2F36E1-88ED-5862-82EF-728D8AD18A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BB2814F-A095-EFC8-EC8E-9183848EFB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CA4623-11DB-2BAF-B9B4-7DFC7B709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02F2DDD-0A9A-164C-8B04-A6A3491961A3}" type="datetime1">
              <a:rPr lang="en-US" smtClean="0"/>
              <a:t>2/6/24</a:t>
            </a:fld>
            <a:endParaRPr lang="en-US"/>
          </a:p>
        </p:txBody>
      </p:sp>
      <p:sp>
        <p:nvSpPr>
          <p:cNvPr id="5" name="Footer Placeholder 4">
            <a:extLst>
              <a:ext uri="{FF2B5EF4-FFF2-40B4-BE49-F238E27FC236}">
                <a16:creationId xmlns:a16="http://schemas.microsoft.com/office/drawing/2014/main" id="{43FF4CF9-B999-7679-6617-6C58527D27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91F5E33-35CD-D5C6-3D04-B4EF2E7BDF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DA8FCD9-8AD8-AE4D-8418-27AF95278705}" type="slidenum">
              <a:rPr lang="en-US" smtClean="0"/>
              <a:t>‹#›</a:t>
            </a:fld>
            <a:endParaRPr lang="en-US"/>
          </a:p>
        </p:txBody>
      </p:sp>
    </p:spTree>
    <p:extLst>
      <p:ext uri="{BB962C8B-B14F-4D97-AF65-F5344CB8AC3E}">
        <p14:creationId xmlns:p14="http://schemas.microsoft.com/office/powerpoint/2010/main" val="33581517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oi.org/10.1145/3534678.3539080" TargetMode="External"/><Relationship Id="rId2" Type="http://schemas.openxmlformats.org/officeDocument/2006/relationships/hyperlink" Target="https://dl.acm.org/doi/proceedings/10.1145/3534678"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twitter.com/alexxubyte/status/1594008281340530688" TargetMode="External"/><Relationship Id="rId2" Type="http://schemas.openxmlformats.org/officeDocument/2006/relationships/hyperlink" Target="https://github.com/twitter/the-algorith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github.com/twitter/the-algorithm"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eb.stanford.edu/class/cs224w/" TargetMode="External"/><Relationship Id="rId7" Type="http://schemas.openxmlformats.org/officeDocument/2006/relationships/hyperlink" Target="https://github.com/twitter/the-algorithm-ml" TargetMode="External"/><Relationship Id="rId2" Type="http://schemas.openxmlformats.org/officeDocument/2006/relationships/hyperlink" Target="https://arxiv.org/pdf/2202.05387.pdf" TargetMode="External"/><Relationship Id="rId1" Type="http://schemas.openxmlformats.org/officeDocument/2006/relationships/slideLayout" Target="../slideLayouts/slideLayout2.xml"/><Relationship Id="rId6" Type="http://schemas.openxmlformats.org/officeDocument/2006/relationships/hyperlink" Target="https://blog.twitter.com/engineering/en_us/topics/open-source" TargetMode="External"/><Relationship Id="rId5" Type="http://schemas.openxmlformats.org/officeDocument/2006/relationships/hyperlink" Target="https://twitter.com/alexxubyte/status/1594008281340530688" TargetMode="External"/><Relationship Id="rId4" Type="http://schemas.openxmlformats.org/officeDocument/2006/relationships/hyperlink" Target="https://github.com/twitter/the-algorithm"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hyperlink" Target="https://arxiv.org/abs/1301.3781"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hyperlink" Target="https://medium.com/analytics-vidhya/social-network-analytics-f082f4e21b16" TargetMode="Externa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CA43F-390F-5BAA-412A-82DB2D09C926}"/>
              </a:ext>
            </a:extLst>
          </p:cNvPr>
          <p:cNvSpPr>
            <a:spLocks noGrp="1"/>
          </p:cNvSpPr>
          <p:nvPr>
            <p:ph type="ctrTitle"/>
          </p:nvPr>
        </p:nvSpPr>
        <p:spPr>
          <a:xfrm>
            <a:off x="1408386" y="746235"/>
            <a:ext cx="9385738" cy="2682766"/>
          </a:xfrm>
        </p:spPr>
        <p:txBody>
          <a:bodyPr>
            <a:normAutofit fontScale="90000"/>
          </a:bodyPr>
          <a:lstStyle/>
          <a:p>
            <a:r>
              <a:rPr lang="en-US" sz="4800" err="1">
                <a:effectLst/>
                <a:latin typeface="Arial" panose="020B0604020202020204" pitchFamily="34" charset="0"/>
                <a:cs typeface="Arial" panose="020B0604020202020204" pitchFamily="34" charset="0"/>
              </a:rPr>
              <a:t>TwHIN</a:t>
            </a:r>
            <a:r>
              <a:rPr lang="en-US" sz="4800">
                <a:effectLst/>
                <a:latin typeface="Arial" panose="020B0604020202020204" pitchFamily="34" charset="0"/>
                <a:cs typeface="Arial" panose="020B0604020202020204" pitchFamily="34" charset="0"/>
              </a:rPr>
              <a:t>: Embedding the Twitter Heterogeneous Information Network for Personalized Recommendation</a:t>
            </a:r>
            <a:endParaRPr lang="en-US" sz="480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A70FA01C-67B9-69CB-1F6B-465B7996BB2D}"/>
              </a:ext>
            </a:extLst>
          </p:cNvPr>
          <p:cNvSpPr>
            <a:spLocks noGrp="1"/>
          </p:cNvSpPr>
          <p:nvPr>
            <p:ph type="subTitle" idx="1"/>
          </p:nvPr>
        </p:nvSpPr>
        <p:spPr>
          <a:xfrm>
            <a:off x="1408386" y="3640823"/>
            <a:ext cx="9144000" cy="1655762"/>
          </a:xfrm>
        </p:spPr>
        <p:txBody>
          <a:bodyPr/>
          <a:lstStyle/>
          <a:p>
            <a:r>
              <a:rPr lang="en-US">
                <a:latin typeface="Arial" panose="020B0604020202020204" pitchFamily="34" charset="0"/>
                <a:cs typeface="Arial" panose="020B0604020202020204" pitchFamily="34" charset="0"/>
              </a:rPr>
              <a:t>Leah Lu, Sr. Data Scientist</a:t>
            </a:r>
          </a:p>
          <a:p>
            <a:r>
              <a:rPr lang="en-US">
                <a:latin typeface="Arial" panose="020B0604020202020204" pitchFamily="34" charset="0"/>
                <a:cs typeface="Arial" panose="020B0604020202020204" pitchFamily="34" charset="0"/>
              </a:rPr>
              <a:t>2024 – 02 - 06</a:t>
            </a:r>
          </a:p>
        </p:txBody>
      </p:sp>
      <p:sp>
        <p:nvSpPr>
          <p:cNvPr id="4" name="Slide Number Placeholder 3">
            <a:extLst>
              <a:ext uri="{FF2B5EF4-FFF2-40B4-BE49-F238E27FC236}">
                <a16:creationId xmlns:a16="http://schemas.microsoft.com/office/drawing/2014/main" id="{BD5AE47B-F098-BA9F-5F87-E0F8D3C72DB2}"/>
              </a:ext>
            </a:extLst>
          </p:cNvPr>
          <p:cNvSpPr>
            <a:spLocks noGrp="1"/>
          </p:cNvSpPr>
          <p:nvPr>
            <p:ph type="sldNum" sz="quarter" idx="12"/>
          </p:nvPr>
        </p:nvSpPr>
        <p:spPr/>
        <p:txBody>
          <a:bodyPr/>
          <a:lstStyle/>
          <a:p>
            <a:fld id="{4DA8FCD9-8AD8-AE4D-8418-27AF95278705}" type="slidenum">
              <a:rPr lang="en-US" smtClean="0"/>
              <a:t>1</a:t>
            </a:fld>
            <a:endParaRPr lang="en-US"/>
          </a:p>
        </p:txBody>
      </p:sp>
      <p:sp>
        <p:nvSpPr>
          <p:cNvPr id="5" name="TextBox 4">
            <a:extLst>
              <a:ext uri="{FF2B5EF4-FFF2-40B4-BE49-F238E27FC236}">
                <a16:creationId xmlns:a16="http://schemas.microsoft.com/office/drawing/2014/main" id="{9FCF82A5-5724-EC97-19AE-8117C60EC907}"/>
              </a:ext>
            </a:extLst>
          </p:cNvPr>
          <p:cNvSpPr txBox="1"/>
          <p:nvPr/>
        </p:nvSpPr>
        <p:spPr>
          <a:xfrm>
            <a:off x="494270" y="5892581"/>
            <a:ext cx="10711249" cy="646331"/>
          </a:xfrm>
          <a:prstGeom prst="rect">
            <a:avLst/>
          </a:prstGeom>
          <a:noFill/>
        </p:spPr>
        <p:txBody>
          <a:bodyPr wrap="square" rtlCol="0">
            <a:spAutoFit/>
          </a:bodyPr>
          <a:lstStyle/>
          <a:p>
            <a:r>
              <a:rPr lang="en-US" b="0" i="0" u="none" strike="noStrike" dirty="0">
                <a:effectLst/>
                <a:latin typeface="Arial" panose="020B0604020202020204" pitchFamily="34" charset="0"/>
                <a:cs typeface="Arial" panose="020B0604020202020204" pitchFamily="34" charset="0"/>
                <a:hlinkClick r:id="rId2" tooltip="KDD '22: Proceedings of the 28th ACM SIGKDD Conference on Knowledge Discovery and Data Mining"/>
              </a:rPr>
              <a:t>KDD '22: Proceedings of the 28th ACM SIGKDD Conference on Knowledge Discovery and Data Mining</a:t>
            </a:r>
            <a:r>
              <a:rPr lang="en-US" b="0" i="0" u="none" strike="noStrike" dirty="0">
                <a:effectLst/>
                <a:latin typeface="Arial" panose="020B0604020202020204" pitchFamily="34" charset="0"/>
                <a:cs typeface="Arial" panose="020B0604020202020204" pitchFamily="34" charset="0"/>
              </a:rPr>
              <a:t>, </a:t>
            </a:r>
            <a:r>
              <a:rPr lang="en-US" b="0" i="0" dirty="0">
                <a:effectLst/>
                <a:latin typeface="Arial" panose="020B0604020202020204" pitchFamily="34" charset="0"/>
                <a:cs typeface="Arial" panose="020B0604020202020204" pitchFamily="34" charset="0"/>
              </a:rPr>
              <a:t>August 2022, Pages 2842–2850 </a:t>
            </a:r>
            <a:r>
              <a:rPr lang="en-US" b="0" i="0" u="none" strike="noStrike" dirty="0">
                <a:solidFill>
                  <a:srgbClr val="6B6B6B"/>
                </a:solidFill>
                <a:effectLst/>
                <a:latin typeface="Arial" panose="020B0604020202020204" pitchFamily="34" charset="0"/>
                <a:cs typeface="Arial" panose="020B0604020202020204" pitchFamily="34" charset="0"/>
                <a:hlinkClick r:id="rId3"/>
              </a:rPr>
              <a:t>https://doi.org/10.1145/3534678.3539080</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422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F7A31-6AE3-060E-2500-9EAF0F9CD730}"/>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Inductive multi-modal embeddings</a:t>
            </a:r>
          </a:p>
        </p:txBody>
      </p:sp>
      <p:sp>
        <p:nvSpPr>
          <p:cNvPr id="3" name="Content Placeholder 2">
            <a:extLst>
              <a:ext uri="{FF2B5EF4-FFF2-40B4-BE49-F238E27FC236}">
                <a16:creationId xmlns:a16="http://schemas.microsoft.com/office/drawing/2014/main" id="{322F849F-522D-4E60-8899-02084E7402C6}"/>
              </a:ext>
            </a:extLst>
          </p:cNvPr>
          <p:cNvSpPr>
            <a:spLocks noGrp="1"/>
          </p:cNvSpPr>
          <p:nvPr>
            <p:ph idx="1"/>
          </p:nvPr>
        </p:nvSpPr>
        <p:spPr/>
        <p:txBody>
          <a:bodyPr>
            <a:normAutofit/>
          </a:bodyPr>
          <a:lstStyle/>
          <a:p>
            <a:r>
              <a:rPr lang="en-US" sz="2400" dirty="0">
                <a:latin typeface="Arial" panose="020B0604020202020204" pitchFamily="34" charset="0"/>
                <a:cs typeface="Arial" panose="020B0604020202020204" pitchFamily="34" charset="0"/>
              </a:rPr>
              <a:t>Shortcomings in considerations</a:t>
            </a:r>
          </a:p>
          <a:p>
            <a:pPr lvl="1"/>
            <a:r>
              <a:rPr lang="en-US" sz="2000" b="1" dirty="0">
                <a:effectLst/>
                <a:latin typeface="Arial" panose="020B0604020202020204" pitchFamily="34" charset="0"/>
                <a:cs typeface="Arial" panose="020B0604020202020204" pitchFamily="34" charset="0"/>
              </a:rPr>
              <a:t>Single Embedding Limitation</a:t>
            </a:r>
            <a:r>
              <a:rPr lang="en-US" sz="2000" dirty="0">
                <a:effectLst/>
                <a:latin typeface="Arial" panose="020B0604020202020204" pitchFamily="34" charset="0"/>
                <a:cs typeface="Arial" panose="020B0604020202020204" pitchFamily="34" charset="0"/>
              </a:rPr>
              <a:t>: Entities are limited to </a:t>
            </a:r>
            <a:r>
              <a:rPr lang="en-US" sz="2000" dirty="0">
                <a:latin typeface="Arial" panose="020B0604020202020204" pitchFamily="34" charset="0"/>
                <a:cs typeface="Arial" panose="020B0604020202020204" pitchFamily="34" charset="0"/>
              </a:rPr>
              <a:t>single embedding vector when "multi-modal interests.” </a:t>
            </a:r>
            <a:endParaRPr lang="en-US" sz="2000" dirty="0">
              <a:effectLst/>
              <a:latin typeface="Arial" panose="020B0604020202020204" pitchFamily="34" charset="0"/>
              <a:cs typeface="Arial" panose="020B0604020202020204" pitchFamily="34" charset="0"/>
            </a:endParaRPr>
          </a:p>
          <a:p>
            <a:pPr lvl="1"/>
            <a:r>
              <a:rPr lang="en-US" sz="2000" b="1" dirty="0" err="1">
                <a:effectLst/>
                <a:latin typeface="Arial" panose="020B0604020202020204" pitchFamily="34" charset="0"/>
                <a:cs typeface="Arial" panose="020B0604020202020204" pitchFamily="34" charset="0"/>
              </a:rPr>
              <a:t>Transductive</a:t>
            </a:r>
            <a:r>
              <a:rPr lang="en-US" sz="2000" b="1" dirty="0">
                <a:effectLst/>
                <a:latin typeface="Arial" panose="020B0604020202020204" pitchFamily="34" charset="0"/>
                <a:cs typeface="Arial" panose="020B0604020202020204" pitchFamily="34" charset="0"/>
              </a:rPr>
              <a:t> Learning Limitation</a:t>
            </a:r>
            <a:r>
              <a:rPr lang="en-US" sz="2000" dirty="0">
                <a:effectLst/>
                <a:latin typeface="Arial" panose="020B0604020202020204" pitchFamily="34" charset="0"/>
                <a:cs typeface="Arial" panose="020B0604020202020204" pitchFamily="34" charset="0"/>
              </a:rPr>
              <a:t>: embeddings for entities are </a:t>
            </a:r>
            <a:r>
              <a:rPr lang="en-US" sz="2000" dirty="0" err="1">
                <a:effectLst/>
                <a:latin typeface="Arial" panose="020B0604020202020204" pitchFamily="34" charset="0"/>
                <a:cs typeface="Arial" panose="020B0604020202020204" pitchFamily="34" charset="0"/>
              </a:rPr>
              <a:t>transductive</a:t>
            </a:r>
            <a:r>
              <a:rPr lang="en-US" sz="2000" dirty="0">
                <a:effectLst/>
                <a:latin typeface="Arial" panose="020B0604020202020204" pitchFamily="34" charset="0"/>
                <a:cs typeface="Arial" panose="020B0604020202020204" pitchFamily="34" charset="0"/>
              </a:rPr>
              <a:t> from knowledge graph, but new entities (referred to as "out-of-vocabulary nodes") have no embeddings</a:t>
            </a:r>
          </a:p>
          <a:p>
            <a:endParaRPr lang="en-US" sz="20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Solutions for post-processing</a:t>
            </a:r>
          </a:p>
          <a:p>
            <a:pPr lvl="1"/>
            <a:r>
              <a:rPr lang="en-US" sz="2000" b="1" dirty="0">
                <a:effectLst/>
                <a:latin typeface="Arial" panose="020B0604020202020204" pitchFamily="34" charset="0"/>
                <a:cs typeface="Arial" panose="020B0604020202020204" pitchFamily="34" charset="0"/>
              </a:rPr>
              <a:t>Inductive Embedding of New or Cold-Start Nodes</a:t>
            </a:r>
            <a:r>
              <a:rPr lang="en-US" sz="2000" dirty="0">
                <a:effectLst/>
                <a:latin typeface="Arial" panose="020B0604020202020204" pitchFamily="34" charset="0"/>
                <a:cs typeface="Arial" panose="020B0604020202020204" pitchFamily="34" charset="0"/>
              </a:rPr>
              <a:t>: infer embeddings for new nodes from the entities in the graph</a:t>
            </a:r>
          </a:p>
          <a:p>
            <a:pPr lvl="1"/>
            <a:r>
              <a:rPr lang="en-US" sz="2000" b="1" dirty="0">
                <a:latin typeface="Arial" panose="020B0604020202020204" pitchFamily="34" charset="0"/>
                <a:cs typeface="Arial" panose="020B0604020202020204" pitchFamily="34" charset="0"/>
              </a:rPr>
              <a:t>Cluster Existing Unimodal Embeddings and Compute Multiple Embeddings for a Node</a:t>
            </a:r>
            <a:r>
              <a:rPr lang="en-US" sz="2000" dirty="0">
                <a:latin typeface="Arial" panose="020B0604020202020204" pitchFamily="34" charset="0"/>
                <a:cs typeface="Arial" panose="020B0604020202020204" pitchFamily="34" charset="0"/>
              </a:rPr>
              <a:t>: generate ‘multi-modal’ embeddings from the clusters</a:t>
            </a:r>
            <a:endParaRPr lang="en-US" sz="16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3E24A819-48F7-0E8D-2703-EEADD218E9C4}"/>
              </a:ext>
            </a:extLst>
          </p:cNvPr>
          <p:cNvSpPr>
            <a:spLocks noGrp="1"/>
          </p:cNvSpPr>
          <p:nvPr>
            <p:ph type="sldNum" sz="quarter" idx="12"/>
          </p:nvPr>
        </p:nvSpPr>
        <p:spPr/>
        <p:txBody>
          <a:bodyPr/>
          <a:lstStyle/>
          <a:p>
            <a:fld id="{4DA8FCD9-8AD8-AE4D-8418-27AF95278705}" type="slidenum">
              <a:rPr lang="en-US" smtClean="0"/>
              <a:t>10</a:t>
            </a:fld>
            <a:endParaRPr lang="en-US"/>
          </a:p>
        </p:txBody>
      </p:sp>
    </p:spTree>
    <p:extLst>
      <p:ext uri="{BB962C8B-B14F-4D97-AF65-F5344CB8AC3E}">
        <p14:creationId xmlns:p14="http://schemas.microsoft.com/office/powerpoint/2010/main" val="2719810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1745D-C92B-7F8F-7095-7F7CE20DA636}"/>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Evaluation on </a:t>
            </a:r>
            <a:r>
              <a:rPr lang="en-US" err="1">
                <a:latin typeface="Arial" panose="020B0604020202020204" pitchFamily="34" charset="0"/>
                <a:cs typeface="Arial" panose="020B0604020202020204" pitchFamily="34" charset="0"/>
              </a:rPr>
              <a:t>TwHIN</a:t>
            </a:r>
            <a:r>
              <a:rPr lang="en-US">
                <a:latin typeface="Arial" panose="020B0604020202020204" pitchFamily="34" charset="0"/>
                <a:cs typeface="Arial" panose="020B0604020202020204" pitchFamily="34" charset="0"/>
              </a:rPr>
              <a:t> embeddings</a:t>
            </a:r>
          </a:p>
        </p:txBody>
      </p:sp>
      <p:sp>
        <p:nvSpPr>
          <p:cNvPr id="3" name="Content Placeholder 2">
            <a:extLst>
              <a:ext uri="{FF2B5EF4-FFF2-40B4-BE49-F238E27FC236}">
                <a16:creationId xmlns:a16="http://schemas.microsoft.com/office/drawing/2014/main" id="{AAAF5DE9-CA1A-C5C3-6746-6CDBF76F8EF4}"/>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Advancement in methodologies</a:t>
            </a:r>
          </a:p>
          <a:p>
            <a:r>
              <a:rPr lang="en-US">
                <a:latin typeface="Arial" panose="020B0604020202020204" pitchFamily="34" charset="0"/>
                <a:cs typeface="Arial" panose="020B0604020202020204" pitchFamily="34" charset="0"/>
              </a:rPr>
              <a:t>Cold-start for new nodes</a:t>
            </a:r>
          </a:p>
          <a:p>
            <a:r>
              <a:rPr lang="en-US">
                <a:latin typeface="Arial" panose="020B0604020202020204" pitchFamily="34" charset="0"/>
                <a:cs typeface="Arial" panose="020B0604020202020204" pitchFamily="34" charset="0"/>
              </a:rPr>
              <a:t>Optimization in practice</a:t>
            </a:r>
          </a:p>
          <a:p>
            <a:r>
              <a:rPr lang="en-US">
                <a:latin typeface="Arial" panose="020B0604020202020204" pitchFamily="34" charset="0"/>
                <a:cs typeface="Arial" panose="020B0604020202020204" pitchFamily="34" charset="0"/>
              </a:rPr>
              <a:t>Computational Consideration and Scaling</a:t>
            </a:r>
          </a:p>
        </p:txBody>
      </p:sp>
      <p:sp>
        <p:nvSpPr>
          <p:cNvPr id="4" name="Slide Number Placeholder 3">
            <a:extLst>
              <a:ext uri="{FF2B5EF4-FFF2-40B4-BE49-F238E27FC236}">
                <a16:creationId xmlns:a16="http://schemas.microsoft.com/office/drawing/2014/main" id="{E19C1388-7DE2-9A46-08E2-9A77E008F272}"/>
              </a:ext>
            </a:extLst>
          </p:cNvPr>
          <p:cNvSpPr>
            <a:spLocks noGrp="1"/>
          </p:cNvSpPr>
          <p:nvPr>
            <p:ph type="sldNum" sz="quarter" idx="12"/>
          </p:nvPr>
        </p:nvSpPr>
        <p:spPr/>
        <p:txBody>
          <a:bodyPr/>
          <a:lstStyle/>
          <a:p>
            <a:fld id="{4DA8FCD9-8AD8-AE4D-8418-27AF95278705}" type="slidenum">
              <a:rPr lang="en-US" smtClean="0"/>
              <a:t>11</a:t>
            </a:fld>
            <a:endParaRPr lang="en-US"/>
          </a:p>
        </p:txBody>
      </p:sp>
    </p:spTree>
    <p:extLst>
      <p:ext uri="{BB962C8B-B14F-4D97-AF65-F5344CB8AC3E}">
        <p14:creationId xmlns:p14="http://schemas.microsoft.com/office/powerpoint/2010/main" val="196892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5E12C-0240-362B-65A2-77342CC87B03}"/>
              </a:ext>
            </a:extLst>
          </p:cNvPr>
          <p:cNvSpPr>
            <a:spLocks noGrp="1"/>
          </p:cNvSpPr>
          <p:nvPr>
            <p:ph type="title"/>
          </p:nvPr>
        </p:nvSpPr>
        <p:spPr/>
        <p:txBody>
          <a:bodyPr/>
          <a:lstStyle/>
          <a:p>
            <a:r>
              <a:rPr lang="en-US" err="1">
                <a:latin typeface="Arial" panose="020B0604020202020204" pitchFamily="34" charset="0"/>
                <a:cs typeface="Arial" panose="020B0604020202020204" pitchFamily="34" charset="0"/>
              </a:rPr>
              <a:t>TwHIN</a:t>
            </a:r>
            <a:r>
              <a:rPr lang="en-US">
                <a:latin typeface="Arial" panose="020B0604020202020204" pitchFamily="34" charset="0"/>
                <a:cs typeface="Arial" panose="020B0604020202020204" pitchFamily="34" charset="0"/>
              </a:rPr>
              <a:t> Application for Recommendation</a:t>
            </a:r>
          </a:p>
        </p:txBody>
      </p:sp>
      <p:pic>
        <p:nvPicPr>
          <p:cNvPr id="4" name="Picture 3">
            <a:extLst>
              <a:ext uri="{FF2B5EF4-FFF2-40B4-BE49-F238E27FC236}">
                <a16:creationId xmlns:a16="http://schemas.microsoft.com/office/drawing/2014/main" id="{FD36BCE8-DE0D-59F6-1A27-BDD1B18206C7}"/>
              </a:ext>
            </a:extLst>
          </p:cNvPr>
          <p:cNvPicPr>
            <a:picLocks noChangeAspect="1"/>
          </p:cNvPicPr>
          <p:nvPr/>
        </p:nvPicPr>
        <p:blipFill>
          <a:blip r:embed="rId2"/>
          <a:stretch>
            <a:fillRect/>
          </a:stretch>
        </p:blipFill>
        <p:spPr>
          <a:xfrm>
            <a:off x="437671" y="1690688"/>
            <a:ext cx="10672289" cy="4196967"/>
          </a:xfrm>
          <a:prstGeom prst="rect">
            <a:avLst/>
          </a:prstGeom>
        </p:spPr>
      </p:pic>
      <p:sp>
        <p:nvSpPr>
          <p:cNvPr id="5" name="Slide Number Placeholder 4">
            <a:extLst>
              <a:ext uri="{FF2B5EF4-FFF2-40B4-BE49-F238E27FC236}">
                <a16:creationId xmlns:a16="http://schemas.microsoft.com/office/drawing/2014/main" id="{840BECA6-19F3-658F-4850-7A03972D8D7A}"/>
              </a:ext>
            </a:extLst>
          </p:cNvPr>
          <p:cNvSpPr>
            <a:spLocks noGrp="1"/>
          </p:cNvSpPr>
          <p:nvPr>
            <p:ph type="sldNum" sz="quarter" idx="12"/>
          </p:nvPr>
        </p:nvSpPr>
        <p:spPr/>
        <p:txBody>
          <a:bodyPr/>
          <a:lstStyle/>
          <a:p>
            <a:fld id="{4DA8FCD9-8AD8-AE4D-8418-27AF95278705}" type="slidenum">
              <a:rPr lang="en-US" smtClean="0"/>
              <a:t>12</a:t>
            </a:fld>
            <a:endParaRPr lang="en-US"/>
          </a:p>
        </p:txBody>
      </p:sp>
      <p:sp>
        <p:nvSpPr>
          <p:cNvPr id="3" name="Rectangle 2">
            <a:extLst>
              <a:ext uri="{FF2B5EF4-FFF2-40B4-BE49-F238E27FC236}">
                <a16:creationId xmlns:a16="http://schemas.microsoft.com/office/drawing/2014/main" id="{0B5F8E0F-ED8F-A414-E9E7-4CABDC69812F}"/>
              </a:ext>
            </a:extLst>
          </p:cNvPr>
          <p:cNvSpPr/>
          <p:nvPr/>
        </p:nvSpPr>
        <p:spPr>
          <a:xfrm>
            <a:off x="741405" y="1690687"/>
            <a:ext cx="5354595" cy="3647431"/>
          </a:xfrm>
          <a:prstGeom prst="rect">
            <a:avLst/>
          </a:prstGeom>
          <a:noFill/>
          <a:ln w="38100">
            <a:solidFill>
              <a:srgbClr val="7030A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5889A249-F5B7-4A40-C849-077811D99C56}"/>
              </a:ext>
            </a:extLst>
          </p:cNvPr>
          <p:cNvSpPr/>
          <p:nvPr/>
        </p:nvSpPr>
        <p:spPr>
          <a:xfrm>
            <a:off x="6246341" y="1690688"/>
            <a:ext cx="5354595" cy="3647430"/>
          </a:xfrm>
          <a:prstGeom prst="rect">
            <a:avLst/>
          </a:prstGeom>
          <a:noFill/>
          <a:ln w="38100">
            <a:solidFill>
              <a:schemeClr val="accent6"/>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12643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A2BB7-8744-58B8-B95D-002038842F8C}"/>
              </a:ext>
            </a:extLst>
          </p:cNvPr>
          <p:cNvSpPr>
            <a:spLocks noGrp="1"/>
          </p:cNvSpPr>
          <p:nvPr>
            <p:ph type="title"/>
          </p:nvPr>
        </p:nvSpPr>
        <p:spPr>
          <a:xfrm>
            <a:off x="234658" y="414337"/>
            <a:ext cx="10515600" cy="1325563"/>
          </a:xfrm>
        </p:spPr>
        <p:txBody>
          <a:bodyPr/>
          <a:lstStyle/>
          <a:p>
            <a:r>
              <a:rPr lang="en-US" dirty="0">
                <a:latin typeface="Arial" panose="020B0604020202020204" pitchFamily="34" charset="0"/>
                <a:cs typeface="Arial" panose="020B0604020202020204" pitchFamily="34" charset="0"/>
              </a:rPr>
              <a:t>‘Who to Follow’ use case</a:t>
            </a:r>
          </a:p>
        </p:txBody>
      </p:sp>
      <p:pic>
        <p:nvPicPr>
          <p:cNvPr id="5" name="Picture 4">
            <a:extLst>
              <a:ext uri="{FF2B5EF4-FFF2-40B4-BE49-F238E27FC236}">
                <a16:creationId xmlns:a16="http://schemas.microsoft.com/office/drawing/2014/main" id="{9D7F7CA7-F385-5065-9173-29B912B119E5}"/>
              </a:ext>
            </a:extLst>
          </p:cNvPr>
          <p:cNvPicPr>
            <a:picLocks noChangeAspect="1"/>
          </p:cNvPicPr>
          <p:nvPr/>
        </p:nvPicPr>
        <p:blipFill>
          <a:blip r:embed="rId2"/>
          <a:stretch>
            <a:fillRect/>
          </a:stretch>
        </p:blipFill>
        <p:spPr>
          <a:xfrm>
            <a:off x="5786120" y="4490102"/>
            <a:ext cx="5549900" cy="1689100"/>
          </a:xfrm>
          <a:prstGeom prst="rect">
            <a:avLst/>
          </a:prstGeom>
        </p:spPr>
      </p:pic>
      <p:sp>
        <p:nvSpPr>
          <p:cNvPr id="6" name="TextBox 5">
            <a:extLst>
              <a:ext uri="{FF2B5EF4-FFF2-40B4-BE49-F238E27FC236}">
                <a16:creationId xmlns:a16="http://schemas.microsoft.com/office/drawing/2014/main" id="{558E13D0-880A-8CDF-A2C8-81964C8D1BBB}"/>
              </a:ext>
            </a:extLst>
          </p:cNvPr>
          <p:cNvSpPr txBox="1"/>
          <p:nvPr/>
        </p:nvSpPr>
        <p:spPr>
          <a:xfrm>
            <a:off x="636563" y="1739900"/>
            <a:ext cx="4331970" cy="1754326"/>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Experiment groups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Unimodal (Control): </a:t>
            </a:r>
            <a:r>
              <a:rPr lang="en-US" i="0" dirty="0">
                <a:effectLst/>
                <a:latin typeface="Arial" panose="020B0604020202020204" pitchFamily="34" charset="0"/>
                <a:cs typeface="Arial" panose="020B0604020202020204" pitchFamily="34" charset="0"/>
              </a:rPr>
              <a:t>basic feature + </a:t>
            </a:r>
            <a:r>
              <a:rPr lang="en-US" b="1" i="0" dirty="0">
                <a:effectLst/>
                <a:latin typeface="Arial" panose="020B0604020202020204" pitchFamily="34" charset="0"/>
                <a:cs typeface="Arial" panose="020B0604020202020204" pitchFamily="34" charset="0"/>
              </a:rPr>
              <a:t>graph embedding</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Mixture (Test): </a:t>
            </a:r>
            <a:r>
              <a:rPr lang="en-US" i="0" dirty="0">
                <a:effectLst/>
                <a:latin typeface="Arial" panose="020B0604020202020204" pitchFamily="34" charset="0"/>
                <a:cs typeface="Arial" panose="020B0604020202020204" pitchFamily="34" charset="0"/>
              </a:rPr>
              <a:t>basic feature + </a:t>
            </a:r>
            <a:r>
              <a:rPr lang="en-US" b="1" i="0" dirty="0" err="1">
                <a:effectLst/>
                <a:latin typeface="Arial" panose="020B0604020202020204" pitchFamily="34" charset="0"/>
                <a:cs typeface="Arial" panose="020B0604020202020204" pitchFamily="34" charset="0"/>
              </a:rPr>
              <a:t>TwHIN</a:t>
            </a:r>
            <a:r>
              <a:rPr lang="en-US" b="1" i="0" dirty="0">
                <a:effectLst/>
                <a:latin typeface="Arial" panose="020B0604020202020204" pitchFamily="34" charset="0"/>
                <a:cs typeface="Arial" panose="020B0604020202020204" pitchFamily="34" charset="0"/>
              </a:rPr>
              <a:t> Embeddings</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88742AA7-8BA6-5742-78AA-8ABC7A34C5E4}"/>
              </a:ext>
            </a:extLst>
          </p:cNvPr>
          <p:cNvSpPr txBox="1"/>
          <p:nvPr/>
        </p:nvSpPr>
        <p:spPr>
          <a:xfrm>
            <a:off x="636563" y="4786887"/>
            <a:ext cx="4331970" cy="1200329"/>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Evaluation Metrics: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Recall: ability of a model to find all the relevant cases within a data set</a:t>
            </a:r>
          </a:p>
          <a:p>
            <a:endParaRPr lang="en-US"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E640C466-DFB6-40BD-DB25-26B582003039}"/>
              </a:ext>
            </a:extLst>
          </p:cNvPr>
          <p:cNvSpPr txBox="1"/>
          <p:nvPr/>
        </p:nvSpPr>
        <p:spPr>
          <a:xfrm>
            <a:off x="636563" y="3494226"/>
            <a:ext cx="4232910" cy="923330"/>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Models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N</a:t>
            </a:r>
            <a:r>
              <a:rPr lang="en-US" sz="1800" dirty="0">
                <a:effectLst/>
                <a:latin typeface="Arial" panose="020B0604020202020204" pitchFamily="34" charset="0"/>
                <a:cs typeface="Arial" panose="020B0604020202020204" pitchFamily="34" charset="0"/>
              </a:rPr>
              <a:t>earest Neighbor: retrieve Twitter accounts to follow</a:t>
            </a:r>
            <a:endParaRPr lang="en-US" dirty="0">
              <a:latin typeface="Arial" panose="020B0604020202020204" pitchFamily="34" charset="0"/>
              <a:cs typeface="Arial" panose="020B0604020202020204" pitchFamily="34" charset="0"/>
            </a:endParaRPr>
          </a:p>
        </p:txBody>
      </p:sp>
      <p:sp>
        <p:nvSpPr>
          <p:cNvPr id="10" name="Slide Number Placeholder 9">
            <a:extLst>
              <a:ext uri="{FF2B5EF4-FFF2-40B4-BE49-F238E27FC236}">
                <a16:creationId xmlns:a16="http://schemas.microsoft.com/office/drawing/2014/main" id="{079BB8D0-CEE8-AA93-4A93-349C28D60F57}"/>
              </a:ext>
            </a:extLst>
          </p:cNvPr>
          <p:cNvSpPr>
            <a:spLocks noGrp="1"/>
          </p:cNvSpPr>
          <p:nvPr>
            <p:ph type="sldNum" sz="quarter" idx="12"/>
          </p:nvPr>
        </p:nvSpPr>
        <p:spPr/>
        <p:txBody>
          <a:bodyPr/>
          <a:lstStyle/>
          <a:p>
            <a:fld id="{4DA8FCD9-8AD8-AE4D-8418-27AF95278705}" type="slidenum">
              <a:rPr lang="en-US" smtClean="0"/>
              <a:t>13</a:t>
            </a:fld>
            <a:endParaRPr lang="en-US"/>
          </a:p>
        </p:txBody>
      </p:sp>
      <p:pic>
        <p:nvPicPr>
          <p:cNvPr id="3" name="Picture 2">
            <a:extLst>
              <a:ext uri="{FF2B5EF4-FFF2-40B4-BE49-F238E27FC236}">
                <a16:creationId xmlns:a16="http://schemas.microsoft.com/office/drawing/2014/main" id="{96C2FFA5-C830-6A18-788A-465150C0F18E}"/>
              </a:ext>
            </a:extLst>
          </p:cNvPr>
          <p:cNvPicPr>
            <a:picLocks noChangeAspect="1"/>
          </p:cNvPicPr>
          <p:nvPr/>
        </p:nvPicPr>
        <p:blipFill>
          <a:blip r:embed="rId3"/>
          <a:stretch>
            <a:fillRect/>
          </a:stretch>
        </p:blipFill>
        <p:spPr>
          <a:xfrm>
            <a:off x="7093707" y="389294"/>
            <a:ext cx="4364942" cy="3590863"/>
          </a:xfrm>
          <a:prstGeom prst="rect">
            <a:avLst/>
          </a:prstGeom>
        </p:spPr>
      </p:pic>
    </p:spTree>
    <p:extLst>
      <p:ext uri="{BB962C8B-B14F-4D97-AF65-F5344CB8AC3E}">
        <p14:creationId xmlns:p14="http://schemas.microsoft.com/office/powerpoint/2010/main" val="3131596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0A279-0831-B60B-34DC-261B7E6A9A67}"/>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Ads Ranking</a:t>
            </a:r>
          </a:p>
        </p:txBody>
      </p:sp>
      <p:pic>
        <p:nvPicPr>
          <p:cNvPr id="6" name="Picture 5">
            <a:extLst>
              <a:ext uri="{FF2B5EF4-FFF2-40B4-BE49-F238E27FC236}">
                <a16:creationId xmlns:a16="http://schemas.microsoft.com/office/drawing/2014/main" id="{8AB66640-73CA-BC9E-3B72-C9B57FC51B78}"/>
              </a:ext>
            </a:extLst>
          </p:cNvPr>
          <p:cNvPicPr>
            <a:picLocks noChangeAspect="1"/>
          </p:cNvPicPr>
          <p:nvPr/>
        </p:nvPicPr>
        <p:blipFill>
          <a:blip r:embed="rId2"/>
          <a:stretch>
            <a:fillRect/>
          </a:stretch>
        </p:blipFill>
        <p:spPr>
          <a:xfrm>
            <a:off x="5951015" y="3742227"/>
            <a:ext cx="5402785" cy="2483857"/>
          </a:xfrm>
          <a:prstGeom prst="rect">
            <a:avLst/>
          </a:prstGeom>
        </p:spPr>
      </p:pic>
      <p:sp>
        <p:nvSpPr>
          <p:cNvPr id="7" name="Slide Number Placeholder 6">
            <a:extLst>
              <a:ext uri="{FF2B5EF4-FFF2-40B4-BE49-F238E27FC236}">
                <a16:creationId xmlns:a16="http://schemas.microsoft.com/office/drawing/2014/main" id="{0E00FB71-4A37-B462-BDFE-2C9ED8EE966E}"/>
              </a:ext>
            </a:extLst>
          </p:cNvPr>
          <p:cNvSpPr>
            <a:spLocks noGrp="1"/>
          </p:cNvSpPr>
          <p:nvPr>
            <p:ph type="sldNum" sz="quarter" idx="12"/>
          </p:nvPr>
        </p:nvSpPr>
        <p:spPr/>
        <p:txBody>
          <a:bodyPr/>
          <a:lstStyle/>
          <a:p>
            <a:fld id="{4DA8FCD9-8AD8-AE4D-8418-27AF95278705}" type="slidenum">
              <a:rPr lang="en-US" smtClean="0"/>
              <a:t>14</a:t>
            </a:fld>
            <a:endParaRPr lang="en-US"/>
          </a:p>
        </p:txBody>
      </p:sp>
      <p:pic>
        <p:nvPicPr>
          <p:cNvPr id="3" name="Picture 2">
            <a:extLst>
              <a:ext uri="{FF2B5EF4-FFF2-40B4-BE49-F238E27FC236}">
                <a16:creationId xmlns:a16="http://schemas.microsoft.com/office/drawing/2014/main" id="{45E1CB32-985A-8852-CDBB-C468A2A48539}"/>
              </a:ext>
            </a:extLst>
          </p:cNvPr>
          <p:cNvPicPr>
            <a:picLocks noChangeAspect="1"/>
          </p:cNvPicPr>
          <p:nvPr/>
        </p:nvPicPr>
        <p:blipFill>
          <a:blip r:embed="rId3"/>
          <a:stretch>
            <a:fillRect/>
          </a:stretch>
        </p:blipFill>
        <p:spPr>
          <a:xfrm>
            <a:off x="6248398" y="139838"/>
            <a:ext cx="3751387" cy="2768069"/>
          </a:xfrm>
          <a:prstGeom prst="rect">
            <a:avLst/>
          </a:prstGeom>
        </p:spPr>
      </p:pic>
      <p:sp>
        <p:nvSpPr>
          <p:cNvPr id="4" name="TextBox 3">
            <a:extLst>
              <a:ext uri="{FF2B5EF4-FFF2-40B4-BE49-F238E27FC236}">
                <a16:creationId xmlns:a16="http://schemas.microsoft.com/office/drawing/2014/main" id="{7776A66C-9C12-1982-CED0-8FADDDF246A5}"/>
              </a:ext>
            </a:extLst>
          </p:cNvPr>
          <p:cNvSpPr txBox="1"/>
          <p:nvPr/>
        </p:nvSpPr>
        <p:spPr>
          <a:xfrm>
            <a:off x="636562" y="1739900"/>
            <a:ext cx="5402785" cy="2308324"/>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Experiment groups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Baseline / Control : </a:t>
            </a:r>
            <a:r>
              <a:rPr lang="en-US" i="0" dirty="0">
                <a:effectLst/>
                <a:latin typeface="Arial" panose="020B0604020202020204" pitchFamily="34" charset="0"/>
                <a:cs typeface="Arial" panose="020B0604020202020204" pitchFamily="34" charset="0"/>
              </a:rPr>
              <a:t>Basic feature</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err="1">
                <a:latin typeface="Arial" panose="020B0604020202020204" pitchFamily="34" charset="0"/>
                <a:cs typeface="Arial" panose="020B0604020202020204" pitchFamily="34" charset="0"/>
              </a:rPr>
              <a:t>TwHIN</a:t>
            </a:r>
            <a:r>
              <a:rPr lang="en-US" dirty="0">
                <a:latin typeface="Arial" panose="020B0604020202020204" pitchFamily="34" charset="0"/>
                <a:cs typeface="Arial" panose="020B0604020202020204" pitchFamily="34" charset="0"/>
              </a:rPr>
              <a:t> (Test): </a:t>
            </a:r>
          </a:p>
          <a:p>
            <a:pPr marL="742950" lvl="1" indent="-285750">
              <a:buFont typeface="Arial" panose="020B0604020202020204" pitchFamily="34" charset="0"/>
              <a:buChar char="•"/>
            </a:pPr>
            <a:r>
              <a:rPr lang="en-US" i="0" dirty="0">
                <a:effectLst/>
                <a:latin typeface="Arial" panose="020B0604020202020204" pitchFamily="34" charset="0"/>
                <a:cs typeface="Arial" panose="020B0604020202020204" pitchFamily="34" charset="0"/>
              </a:rPr>
              <a:t>Basic feature + </a:t>
            </a:r>
            <a:r>
              <a:rPr lang="en-US" b="1" i="0" dirty="0">
                <a:effectLst/>
                <a:latin typeface="Arial" panose="020B0604020202020204" pitchFamily="34" charset="0"/>
                <a:cs typeface="Arial" panose="020B0604020202020204" pitchFamily="34" charset="0"/>
              </a:rPr>
              <a:t>U (User) </a:t>
            </a:r>
          </a:p>
          <a:p>
            <a:pPr marL="742950" lvl="1" indent="-285750">
              <a:buFont typeface="Arial" panose="020B0604020202020204" pitchFamily="34" charset="0"/>
              <a:buChar char="•"/>
            </a:pPr>
            <a:r>
              <a:rPr lang="en-US" i="0" dirty="0">
                <a:effectLst/>
                <a:latin typeface="Arial" panose="020B0604020202020204" pitchFamily="34" charset="0"/>
                <a:cs typeface="Arial" panose="020B0604020202020204" pitchFamily="34" charset="0"/>
              </a:rPr>
              <a:t>Basic feature + </a:t>
            </a:r>
            <a:r>
              <a:rPr lang="en-US" b="1" i="0" dirty="0">
                <a:effectLst/>
                <a:latin typeface="Arial" panose="020B0604020202020204" pitchFamily="34" charset="0"/>
                <a:cs typeface="Arial" panose="020B0604020202020204" pitchFamily="34" charset="0"/>
              </a:rPr>
              <a:t>U+A (User + Advertiser) </a:t>
            </a:r>
            <a:endParaRPr lang="en-US" b="1"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i="0" dirty="0">
                <a:effectLst/>
                <a:latin typeface="Arial" panose="020B0604020202020204" pitchFamily="34" charset="0"/>
                <a:cs typeface="Arial" panose="020B0604020202020204" pitchFamily="34" charset="0"/>
              </a:rPr>
              <a:t>Basic feature + </a:t>
            </a:r>
            <a:r>
              <a:rPr lang="en-US" b="1" i="0" dirty="0">
                <a:effectLst/>
                <a:latin typeface="Arial" panose="020B0604020202020204" pitchFamily="34" charset="0"/>
                <a:cs typeface="Arial" panose="020B0604020202020204" pitchFamily="34" charset="0"/>
              </a:rPr>
              <a:t>U+T (User + Entity)</a:t>
            </a:r>
          </a:p>
          <a:p>
            <a:pPr marL="742950" lvl="1" indent="-285750">
              <a:buFont typeface="Arial" panose="020B0604020202020204" pitchFamily="34" charset="0"/>
              <a:buChar char="•"/>
            </a:pPr>
            <a:r>
              <a:rPr lang="en-US" i="0" dirty="0">
                <a:effectLst/>
                <a:latin typeface="Arial" panose="020B0604020202020204" pitchFamily="34" charset="0"/>
                <a:cs typeface="Arial" panose="020B0604020202020204" pitchFamily="34" charset="0"/>
              </a:rPr>
              <a:t>Basic feature + </a:t>
            </a:r>
            <a:r>
              <a:rPr lang="en-US" b="1" i="0" dirty="0">
                <a:effectLst/>
                <a:latin typeface="Arial" panose="020B0604020202020204" pitchFamily="34" charset="0"/>
                <a:cs typeface="Arial" panose="020B0604020202020204" pitchFamily="34" charset="0"/>
              </a:rPr>
              <a:t>U+A+T (User + Advertiser + Entity)</a:t>
            </a:r>
          </a:p>
        </p:txBody>
      </p:sp>
      <p:sp>
        <p:nvSpPr>
          <p:cNvPr id="5" name="TextBox 4">
            <a:extLst>
              <a:ext uri="{FF2B5EF4-FFF2-40B4-BE49-F238E27FC236}">
                <a16:creationId xmlns:a16="http://schemas.microsoft.com/office/drawing/2014/main" id="{3E503213-AD3C-6BF6-E2CD-6CDE4731840F}"/>
              </a:ext>
            </a:extLst>
          </p:cNvPr>
          <p:cNvSpPr txBox="1"/>
          <p:nvPr/>
        </p:nvSpPr>
        <p:spPr>
          <a:xfrm>
            <a:off x="636563" y="5292546"/>
            <a:ext cx="4331970" cy="1477328"/>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Evaluation Metrics:</a:t>
            </a:r>
          </a:p>
          <a:p>
            <a:pPr marL="285750" indent="-285750">
              <a:buFont typeface="Arial" panose="020B0604020202020204" pitchFamily="34" charset="0"/>
              <a:buChar char="•"/>
            </a:pPr>
            <a:r>
              <a:rPr lang="en-US" b="0" i="0" dirty="0">
                <a:effectLst/>
                <a:latin typeface="Arial" panose="020B0604020202020204" pitchFamily="34" charset="0"/>
                <a:cs typeface="Arial" panose="020B0604020202020204" pitchFamily="34" charset="0"/>
              </a:rPr>
              <a:t>Relative Cross Entropy (</a:t>
            </a:r>
            <a:r>
              <a:rPr lang="en-US" dirty="0">
                <a:latin typeface="Arial" panose="020B0604020202020204" pitchFamily="34" charset="0"/>
                <a:cs typeface="Arial" panose="020B0604020202020204" pitchFamily="34" charset="0"/>
              </a:rPr>
              <a:t>RCE), derived from probability, the higher the better</a:t>
            </a:r>
          </a:p>
          <a:p>
            <a:endParaRPr lang="en-US"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ABBD7A3-4D86-DA15-537B-E3AF79106495}"/>
              </a:ext>
            </a:extLst>
          </p:cNvPr>
          <p:cNvSpPr txBox="1"/>
          <p:nvPr/>
        </p:nvSpPr>
        <p:spPr>
          <a:xfrm>
            <a:off x="636562" y="4167657"/>
            <a:ext cx="4232910" cy="646331"/>
          </a:xfrm>
          <a:prstGeom prst="rect">
            <a:avLst/>
          </a:prstGeom>
          <a:noFill/>
        </p:spPr>
        <p:txBody>
          <a:bodyPr wrap="square" rtlCol="0">
            <a:spAutoFit/>
          </a:bodyPr>
          <a:lstStyle/>
          <a:p>
            <a:r>
              <a:rPr lang="en-US" b="1">
                <a:latin typeface="Arial" panose="020B0604020202020204" pitchFamily="34" charset="0"/>
                <a:cs typeface="Arial" panose="020B0604020202020204" pitchFamily="34" charset="0"/>
              </a:rPr>
              <a:t>Models</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Supervised Classification</a:t>
            </a:r>
          </a:p>
        </p:txBody>
      </p:sp>
    </p:spTree>
    <p:extLst>
      <p:ext uri="{BB962C8B-B14F-4D97-AF65-F5344CB8AC3E}">
        <p14:creationId xmlns:p14="http://schemas.microsoft.com/office/powerpoint/2010/main" val="4257329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920BA-67B2-D50E-9AA1-45C98BB55F3E}"/>
              </a:ext>
            </a:extLst>
          </p:cNvPr>
          <p:cNvSpPr>
            <a:spLocks noGrp="1"/>
          </p:cNvSpPr>
          <p:nvPr>
            <p:ph type="title"/>
          </p:nvPr>
        </p:nvSpPr>
        <p:spPr>
          <a:xfrm>
            <a:off x="634313" y="365125"/>
            <a:ext cx="11104605" cy="1325563"/>
          </a:xfrm>
        </p:spPr>
        <p:txBody>
          <a:bodyPr/>
          <a:lstStyle/>
          <a:p>
            <a:r>
              <a:rPr lang="en-US" b="0" i="0">
                <a:effectLst/>
                <a:latin typeface="Arial" panose="020B0604020202020204" pitchFamily="34" charset="0"/>
                <a:cs typeface="Arial" panose="020B0604020202020204" pitchFamily="34" charset="0"/>
              </a:rPr>
              <a:t>Relative Cross Entropy (</a:t>
            </a:r>
            <a:r>
              <a:rPr lang="en-US">
                <a:latin typeface="Arial" panose="020B0604020202020204" pitchFamily="34" charset="0"/>
                <a:cs typeface="Arial" panose="020B0604020202020204" pitchFamily="34" charset="0"/>
              </a:rPr>
              <a:t>RCE)</a:t>
            </a:r>
          </a:p>
        </p:txBody>
      </p:sp>
      <p:sp>
        <p:nvSpPr>
          <p:cNvPr id="4" name="Slide Number Placeholder 3">
            <a:extLst>
              <a:ext uri="{FF2B5EF4-FFF2-40B4-BE49-F238E27FC236}">
                <a16:creationId xmlns:a16="http://schemas.microsoft.com/office/drawing/2014/main" id="{F3F9C4BB-E081-6FF9-EEE4-82726AA7A5D9}"/>
              </a:ext>
            </a:extLst>
          </p:cNvPr>
          <p:cNvSpPr>
            <a:spLocks noGrp="1"/>
          </p:cNvSpPr>
          <p:nvPr>
            <p:ph type="sldNum" sz="quarter" idx="12"/>
          </p:nvPr>
        </p:nvSpPr>
        <p:spPr/>
        <p:txBody>
          <a:bodyPr/>
          <a:lstStyle/>
          <a:p>
            <a:fld id="{4DA8FCD9-8AD8-AE4D-8418-27AF95278705}" type="slidenum">
              <a:rPr lang="en-US" smtClean="0"/>
              <a:t>15</a:t>
            </a:fld>
            <a:endParaRPr lang="en-US"/>
          </a:p>
        </p:txBody>
      </p:sp>
      <p:pic>
        <p:nvPicPr>
          <p:cNvPr id="5" name="Picture 4">
            <a:extLst>
              <a:ext uri="{FF2B5EF4-FFF2-40B4-BE49-F238E27FC236}">
                <a16:creationId xmlns:a16="http://schemas.microsoft.com/office/drawing/2014/main" id="{5084DE33-EF77-2CF8-B1D5-B515AD609876}"/>
              </a:ext>
            </a:extLst>
          </p:cNvPr>
          <p:cNvPicPr>
            <a:picLocks noChangeAspect="1"/>
          </p:cNvPicPr>
          <p:nvPr/>
        </p:nvPicPr>
        <p:blipFill>
          <a:blip r:embed="rId2"/>
          <a:stretch>
            <a:fillRect/>
          </a:stretch>
        </p:blipFill>
        <p:spPr>
          <a:xfrm>
            <a:off x="1048265" y="1696223"/>
            <a:ext cx="4876800" cy="660400"/>
          </a:xfrm>
          <a:prstGeom prst="rect">
            <a:avLst/>
          </a:prstGeom>
        </p:spPr>
      </p:pic>
      <p:pic>
        <p:nvPicPr>
          <p:cNvPr id="6" name="Picture 5">
            <a:extLst>
              <a:ext uri="{FF2B5EF4-FFF2-40B4-BE49-F238E27FC236}">
                <a16:creationId xmlns:a16="http://schemas.microsoft.com/office/drawing/2014/main" id="{3DCC6ACB-5383-C656-4860-DD85AF7EC339}"/>
              </a:ext>
            </a:extLst>
          </p:cNvPr>
          <p:cNvPicPr>
            <a:picLocks noChangeAspect="1"/>
          </p:cNvPicPr>
          <p:nvPr/>
        </p:nvPicPr>
        <p:blipFill>
          <a:blip r:embed="rId3"/>
          <a:stretch>
            <a:fillRect/>
          </a:stretch>
        </p:blipFill>
        <p:spPr>
          <a:xfrm>
            <a:off x="634314" y="2910017"/>
            <a:ext cx="5072921" cy="2572638"/>
          </a:xfrm>
          <a:prstGeom prst="rect">
            <a:avLst/>
          </a:prstGeom>
        </p:spPr>
      </p:pic>
      <p:pic>
        <p:nvPicPr>
          <p:cNvPr id="7" name="Picture 6">
            <a:extLst>
              <a:ext uri="{FF2B5EF4-FFF2-40B4-BE49-F238E27FC236}">
                <a16:creationId xmlns:a16="http://schemas.microsoft.com/office/drawing/2014/main" id="{EDCD11A0-ACEA-1B56-7141-6DD37BB6D8D6}"/>
              </a:ext>
            </a:extLst>
          </p:cNvPr>
          <p:cNvPicPr>
            <a:picLocks noChangeAspect="1"/>
          </p:cNvPicPr>
          <p:nvPr/>
        </p:nvPicPr>
        <p:blipFill>
          <a:blip r:embed="rId4"/>
          <a:stretch>
            <a:fillRect/>
          </a:stretch>
        </p:blipFill>
        <p:spPr>
          <a:xfrm>
            <a:off x="6579759" y="1603193"/>
            <a:ext cx="3683686" cy="1630484"/>
          </a:xfrm>
          <a:prstGeom prst="rect">
            <a:avLst/>
          </a:prstGeom>
        </p:spPr>
      </p:pic>
      <p:pic>
        <p:nvPicPr>
          <p:cNvPr id="8" name="Picture 7">
            <a:extLst>
              <a:ext uri="{FF2B5EF4-FFF2-40B4-BE49-F238E27FC236}">
                <a16:creationId xmlns:a16="http://schemas.microsoft.com/office/drawing/2014/main" id="{D311C4B7-4D14-FBE3-DFE8-E7B4D67F9A20}"/>
              </a:ext>
            </a:extLst>
          </p:cNvPr>
          <p:cNvPicPr>
            <a:picLocks noChangeAspect="1"/>
          </p:cNvPicPr>
          <p:nvPr/>
        </p:nvPicPr>
        <p:blipFill>
          <a:blip r:embed="rId5"/>
          <a:stretch>
            <a:fillRect/>
          </a:stretch>
        </p:blipFill>
        <p:spPr>
          <a:xfrm>
            <a:off x="6419254" y="3829406"/>
            <a:ext cx="5138432" cy="1967910"/>
          </a:xfrm>
          <a:prstGeom prst="rect">
            <a:avLst/>
          </a:prstGeom>
        </p:spPr>
      </p:pic>
    </p:spTree>
    <p:extLst>
      <p:ext uri="{BB962C8B-B14F-4D97-AF65-F5344CB8AC3E}">
        <p14:creationId xmlns:p14="http://schemas.microsoft.com/office/powerpoint/2010/main" val="3661306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0D4F6-2515-FD4E-F538-A504B89DB719}"/>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Search Ranking</a:t>
            </a:r>
          </a:p>
        </p:txBody>
      </p:sp>
      <p:pic>
        <p:nvPicPr>
          <p:cNvPr id="4" name="Picture 3">
            <a:extLst>
              <a:ext uri="{FF2B5EF4-FFF2-40B4-BE49-F238E27FC236}">
                <a16:creationId xmlns:a16="http://schemas.microsoft.com/office/drawing/2014/main" id="{8BAA85DF-280A-6800-0571-AFC926FB07A8}"/>
              </a:ext>
            </a:extLst>
          </p:cNvPr>
          <p:cNvPicPr>
            <a:picLocks noChangeAspect="1"/>
          </p:cNvPicPr>
          <p:nvPr/>
        </p:nvPicPr>
        <p:blipFill>
          <a:blip r:embed="rId2"/>
          <a:stretch>
            <a:fillRect/>
          </a:stretch>
        </p:blipFill>
        <p:spPr>
          <a:xfrm>
            <a:off x="5618307" y="4559051"/>
            <a:ext cx="5735493" cy="2162424"/>
          </a:xfrm>
          <a:prstGeom prst="rect">
            <a:avLst/>
          </a:prstGeom>
        </p:spPr>
      </p:pic>
      <p:sp>
        <p:nvSpPr>
          <p:cNvPr id="5" name="Slide Number Placeholder 4">
            <a:extLst>
              <a:ext uri="{FF2B5EF4-FFF2-40B4-BE49-F238E27FC236}">
                <a16:creationId xmlns:a16="http://schemas.microsoft.com/office/drawing/2014/main" id="{3407056C-04E7-A3CF-8CFC-801371FC3B55}"/>
              </a:ext>
            </a:extLst>
          </p:cNvPr>
          <p:cNvSpPr>
            <a:spLocks noGrp="1"/>
          </p:cNvSpPr>
          <p:nvPr>
            <p:ph type="sldNum" sz="quarter" idx="12"/>
          </p:nvPr>
        </p:nvSpPr>
        <p:spPr/>
        <p:txBody>
          <a:bodyPr/>
          <a:lstStyle/>
          <a:p>
            <a:fld id="{4DA8FCD9-8AD8-AE4D-8418-27AF95278705}" type="slidenum">
              <a:rPr lang="en-US" smtClean="0"/>
              <a:t>16</a:t>
            </a:fld>
            <a:endParaRPr lang="en-US"/>
          </a:p>
        </p:txBody>
      </p:sp>
      <p:pic>
        <p:nvPicPr>
          <p:cNvPr id="6" name="Picture 5">
            <a:extLst>
              <a:ext uri="{FF2B5EF4-FFF2-40B4-BE49-F238E27FC236}">
                <a16:creationId xmlns:a16="http://schemas.microsoft.com/office/drawing/2014/main" id="{682E12DA-361F-6BF5-5AE5-ADBEF2DA70D2}"/>
              </a:ext>
            </a:extLst>
          </p:cNvPr>
          <p:cNvPicPr>
            <a:picLocks noChangeAspect="1"/>
          </p:cNvPicPr>
          <p:nvPr/>
        </p:nvPicPr>
        <p:blipFill>
          <a:blip r:embed="rId3"/>
          <a:stretch>
            <a:fillRect/>
          </a:stretch>
        </p:blipFill>
        <p:spPr>
          <a:xfrm>
            <a:off x="6395284" y="184643"/>
            <a:ext cx="2971453" cy="3824860"/>
          </a:xfrm>
          <a:prstGeom prst="rect">
            <a:avLst/>
          </a:prstGeom>
        </p:spPr>
      </p:pic>
      <p:sp>
        <p:nvSpPr>
          <p:cNvPr id="7" name="TextBox 6">
            <a:extLst>
              <a:ext uri="{FF2B5EF4-FFF2-40B4-BE49-F238E27FC236}">
                <a16:creationId xmlns:a16="http://schemas.microsoft.com/office/drawing/2014/main" id="{4D61CACE-C377-C788-E178-8129969A56D8}"/>
              </a:ext>
            </a:extLst>
          </p:cNvPr>
          <p:cNvSpPr txBox="1"/>
          <p:nvPr/>
        </p:nvSpPr>
        <p:spPr>
          <a:xfrm>
            <a:off x="636563" y="1739900"/>
            <a:ext cx="4331970" cy="2031325"/>
          </a:xfrm>
          <a:prstGeom prst="rect">
            <a:avLst/>
          </a:prstGeom>
          <a:noFill/>
        </p:spPr>
        <p:txBody>
          <a:bodyPr wrap="square" rtlCol="0">
            <a:spAutoFit/>
          </a:bodyPr>
          <a:lstStyle/>
          <a:p>
            <a:r>
              <a:rPr lang="en-US" b="1">
                <a:latin typeface="Arial" panose="020B0604020202020204" pitchFamily="34" charset="0"/>
                <a:cs typeface="Arial" panose="020B0604020202020204" pitchFamily="34" charset="0"/>
              </a:rPr>
              <a:t>Experiment groups</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Baseline / Control: Hand-Crafted Features + </a:t>
            </a:r>
            <a:r>
              <a:rPr lang="en-US" err="1">
                <a:latin typeface="Arial" panose="020B0604020202020204" pitchFamily="34" charset="0"/>
                <a:cs typeface="Arial" panose="020B0604020202020204" pitchFamily="34" charset="0"/>
              </a:rPr>
              <a:t>mBERT</a:t>
            </a:r>
            <a:r>
              <a:rPr lang="en-US">
                <a:latin typeface="Arial" panose="020B0604020202020204" pitchFamily="34" charset="0"/>
                <a:cs typeface="Arial" panose="020B0604020202020204" pitchFamily="34" charset="0"/>
              </a:rPr>
              <a:t> Outputs</a:t>
            </a:r>
          </a:p>
          <a:p>
            <a:pPr marL="285750" indent="-285750">
              <a:buFont typeface="Arial" panose="020B0604020202020204" pitchFamily="34" charset="0"/>
              <a:buChar char="•"/>
            </a:pPr>
            <a:r>
              <a:rPr lang="en-US" err="1">
                <a:latin typeface="Arial" panose="020B0604020202020204" pitchFamily="34" charset="0"/>
                <a:cs typeface="Arial" panose="020B0604020202020204" pitchFamily="34" charset="0"/>
              </a:rPr>
              <a:t>TwHIN</a:t>
            </a:r>
            <a:r>
              <a:rPr lang="en-US">
                <a:latin typeface="Arial" panose="020B0604020202020204" pitchFamily="34" charset="0"/>
                <a:cs typeface="Arial" panose="020B0604020202020204" pitchFamily="34" charset="0"/>
              </a:rPr>
              <a:t> (Test): Hand-Crafted Features + </a:t>
            </a:r>
            <a:r>
              <a:rPr lang="en-US" err="1">
                <a:latin typeface="Arial" panose="020B0604020202020204" pitchFamily="34" charset="0"/>
                <a:cs typeface="Arial" panose="020B0604020202020204" pitchFamily="34" charset="0"/>
              </a:rPr>
              <a:t>mBERT</a:t>
            </a:r>
            <a:r>
              <a:rPr lang="en-US">
                <a:latin typeface="Arial" panose="020B0604020202020204" pitchFamily="34" charset="0"/>
                <a:cs typeface="Arial" panose="020B0604020202020204" pitchFamily="34" charset="0"/>
              </a:rPr>
              <a:t> Outputs </a:t>
            </a:r>
            <a:r>
              <a:rPr lang="en-US" i="0">
                <a:effectLst/>
                <a:latin typeface="Arial" panose="020B0604020202020204" pitchFamily="34" charset="0"/>
                <a:cs typeface="Arial" panose="020B0604020202020204" pitchFamily="34" charset="0"/>
              </a:rPr>
              <a:t>+ </a:t>
            </a:r>
            <a:r>
              <a:rPr lang="en-US" b="1" i="0" err="1">
                <a:effectLst/>
                <a:latin typeface="Arial" panose="020B0604020202020204" pitchFamily="34" charset="0"/>
                <a:cs typeface="Arial" panose="020B0604020202020204" pitchFamily="34" charset="0"/>
              </a:rPr>
              <a:t>TwHIN</a:t>
            </a:r>
            <a:r>
              <a:rPr lang="en-US" b="1" i="0">
                <a:effectLst/>
                <a:latin typeface="Arial" panose="020B0604020202020204" pitchFamily="34" charset="0"/>
                <a:cs typeface="Arial" panose="020B0604020202020204" pitchFamily="34" charset="0"/>
              </a:rPr>
              <a:t> Embeddings</a:t>
            </a:r>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B03C6801-8905-D92B-FB20-45B7395A20A4}"/>
              </a:ext>
            </a:extLst>
          </p:cNvPr>
          <p:cNvSpPr txBox="1"/>
          <p:nvPr/>
        </p:nvSpPr>
        <p:spPr>
          <a:xfrm>
            <a:off x="636563" y="4941940"/>
            <a:ext cx="4331970" cy="1200329"/>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Evaluation Metrics: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MAP (Mean Average Precision)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ROC (Receiver Operating Characteristic)</a:t>
            </a:r>
          </a:p>
        </p:txBody>
      </p:sp>
      <p:sp>
        <p:nvSpPr>
          <p:cNvPr id="9" name="TextBox 8">
            <a:extLst>
              <a:ext uri="{FF2B5EF4-FFF2-40B4-BE49-F238E27FC236}">
                <a16:creationId xmlns:a16="http://schemas.microsoft.com/office/drawing/2014/main" id="{C469C20E-E824-32EC-4E70-7A193F7EEA9F}"/>
              </a:ext>
            </a:extLst>
          </p:cNvPr>
          <p:cNvSpPr txBox="1"/>
          <p:nvPr/>
        </p:nvSpPr>
        <p:spPr>
          <a:xfrm>
            <a:off x="636562" y="3494226"/>
            <a:ext cx="4697437" cy="1200329"/>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Models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Supervised classification -- MLP (Multilayer Perceptron) for engagement prediction</a:t>
            </a:r>
          </a:p>
        </p:txBody>
      </p:sp>
    </p:spTree>
    <p:extLst>
      <p:ext uri="{BB962C8B-B14F-4D97-AF65-F5344CB8AC3E}">
        <p14:creationId xmlns:p14="http://schemas.microsoft.com/office/powerpoint/2010/main" val="4246127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89D47-40B6-4A17-B615-7B40F877F7C5}"/>
              </a:ext>
            </a:extLst>
          </p:cNvPr>
          <p:cNvSpPr>
            <a:spLocks noGrp="1"/>
          </p:cNvSpPr>
          <p:nvPr>
            <p:ph type="title"/>
          </p:nvPr>
        </p:nvSpPr>
        <p:spPr>
          <a:xfrm>
            <a:off x="545138" y="381428"/>
            <a:ext cx="10515600" cy="1325563"/>
          </a:xfrm>
        </p:spPr>
        <p:txBody>
          <a:bodyPr/>
          <a:lstStyle/>
          <a:p>
            <a:r>
              <a:rPr lang="en-US">
                <a:latin typeface="Arial" panose="020B0604020202020204" pitchFamily="34" charset="0"/>
                <a:cs typeface="Arial" panose="020B0604020202020204" pitchFamily="34" charset="0"/>
              </a:rPr>
              <a:t>Detecting Offensive Content</a:t>
            </a:r>
          </a:p>
        </p:txBody>
      </p:sp>
      <p:pic>
        <p:nvPicPr>
          <p:cNvPr id="4" name="Picture 3">
            <a:extLst>
              <a:ext uri="{FF2B5EF4-FFF2-40B4-BE49-F238E27FC236}">
                <a16:creationId xmlns:a16="http://schemas.microsoft.com/office/drawing/2014/main" id="{99C5F100-86F1-DE66-EA73-AE1F1D48F044}"/>
              </a:ext>
            </a:extLst>
          </p:cNvPr>
          <p:cNvPicPr>
            <a:picLocks noChangeAspect="1"/>
          </p:cNvPicPr>
          <p:nvPr/>
        </p:nvPicPr>
        <p:blipFill>
          <a:blip r:embed="rId2"/>
          <a:stretch>
            <a:fillRect/>
          </a:stretch>
        </p:blipFill>
        <p:spPr>
          <a:xfrm>
            <a:off x="5494019" y="4189916"/>
            <a:ext cx="6233160" cy="1881881"/>
          </a:xfrm>
          <a:prstGeom prst="rect">
            <a:avLst/>
          </a:prstGeom>
        </p:spPr>
      </p:pic>
      <p:sp>
        <p:nvSpPr>
          <p:cNvPr id="5" name="Slide Number Placeholder 4">
            <a:extLst>
              <a:ext uri="{FF2B5EF4-FFF2-40B4-BE49-F238E27FC236}">
                <a16:creationId xmlns:a16="http://schemas.microsoft.com/office/drawing/2014/main" id="{374D7E86-E1A6-78FC-C9C5-9899599416D8}"/>
              </a:ext>
            </a:extLst>
          </p:cNvPr>
          <p:cNvSpPr>
            <a:spLocks noGrp="1"/>
          </p:cNvSpPr>
          <p:nvPr>
            <p:ph type="sldNum" sz="quarter" idx="12"/>
          </p:nvPr>
        </p:nvSpPr>
        <p:spPr/>
        <p:txBody>
          <a:bodyPr/>
          <a:lstStyle/>
          <a:p>
            <a:fld id="{4DA8FCD9-8AD8-AE4D-8418-27AF95278705}" type="slidenum">
              <a:rPr lang="en-US" smtClean="0"/>
              <a:t>17</a:t>
            </a:fld>
            <a:endParaRPr lang="en-US"/>
          </a:p>
        </p:txBody>
      </p:sp>
      <p:sp>
        <p:nvSpPr>
          <p:cNvPr id="3" name="TextBox 2">
            <a:extLst>
              <a:ext uri="{FF2B5EF4-FFF2-40B4-BE49-F238E27FC236}">
                <a16:creationId xmlns:a16="http://schemas.microsoft.com/office/drawing/2014/main" id="{5936BD26-B37C-0B7B-6BD0-4B5D62B517E3}"/>
              </a:ext>
            </a:extLst>
          </p:cNvPr>
          <p:cNvSpPr txBox="1"/>
          <p:nvPr/>
        </p:nvSpPr>
        <p:spPr>
          <a:xfrm>
            <a:off x="636562" y="1739900"/>
            <a:ext cx="4857457" cy="2031325"/>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Experiment groups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Baseline / Control : </a:t>
            </a:r>
            <a:r>
              <a:rPr lang="en-US" dirty="0" err="1">
                <a:latin typeface="Arial" panose="020B0604020202020204" pitchFamily="34" charset="0"/>
                <a:cs typeface="Arial" panose="020B0604020202020204" pitchFamily="34" charset="0"/>
              </a:rPr>
              <a:t>RoBERTa</a:t>
            </a:r>
            <a:r>
              <a:rPr lang="en-US" dirty="0">
                <a:latin typeface="Arial" panose="020B0604020202020204" pitchFamily="34" charset="0"/>
                <a:cs typeface="Arial" panose="020B0604020202020204" pitchFamily="34" charset="0"/>
              </a:rPr>
              <a:t> and </a:t>
            </a:r>
            <a:r>
              <a:rPr lang="en-US" dirty="0" err="1">
                <a:latin typeface="Arial" panose="020B0604020202020204" pitchFamily="34" charset="0"/>
                <a:cs typeface="Arial" panose="020B0604020202020204" pitchFamily="34" charset="0"/>
              </a:rPr>
              <a:t>BERTweet</a:t>
            </a:r>
            <a:r>
              <a:rPr lang="en-US" dirty="0">
                <a:latin typeface="Arial" panose="020B0604020202020204" pitchFamily="34" charset="0"/>
                <a:cs typeface="Arial" panose="020B0604020202020204" pitchFamily="34" charset="0"/>
              </a:rPr>
              <a:t>, most ‘state of the art’ approaches for </a:t>
            </a:r>
            <a:r>
              <a:rPr lang="en-US" b="0" i="0" dirty="0">
                <a:effectLst/>
                <a:latin typeface="Arial" panose="020B0604020202020204" pitchFamily="34" charset="0"/>
                <a:cs typeface="Arial" panose="020B0604020202020204" pitchFamily="34" charset="0"/>
              </a:rPr>
              <a:t>contextual</a:t>
            </a:r>
            <a:r>
              <a:rPr lang="en-US" dirty="0">
                <a:latin typeface="Arial" panose="020B0604020202020204" pitchFamily="34" charset="0"/>
                <a:cs typeface="Arial" panose="020B0604020202020204" pitchFamily="34" charset="0"/>
              </a:rPr>
              <a:t> understanding</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Test: Content + </a:t>
            </a:r>
            <a:r>
              <a:rPr lang="en-US" b="1" dirty="0" err="1">
                <a:latin typeface="Arial" panose="020B0604020202020204" pitchFamily="34" charset="0"/>
                <a:cs typeface="Arial" panose="020B0604020202020204" pitchFamily="34" charset="0"/>
              </a:rPr>
              <a:t>TwHIN</a:t>
            </a:r>
            <a:r>
              <a:rPr lang="en-US" b="1" dirty="0">
                <a:latin typeface="Arial" panose="020B0604020202020204" pitchFamily="34" charset="0"/>
                <a:cs typeface="Arial" panose="020B0604020202020204" pitchFamily="34" charset="0"/>
              </a:rPr>
              <a:t>-Author embeddings</a:t>
            </a:r>
          </a:p>
          <a:p>
            <a:endParaRPr lang="en-US"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25B80AC5-A550-0C64-08A1-FA8F4EA95B00}"/>
              </a:ext>
            </a:extLst>
          </p:cNvPr>
          <p:cNvSpPr txBox="1"/>
          <p:nvPr/>
        </p:nvSpPr>
        <p:spPr>
          <a:xfrm>
            <a:off x="636562" y="5026622"/>
            <a:ext cx="4331970" cy="646331"/>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Evaluation Metrics: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AUC (Area Under the ROC Curve)</a:t>
            </a:r>
          </a:p>
        </p:txBody>
      </p:sp>
      <p:sp>
        <p:nvSpPr>
          <p:cNvPr id="7" name="TextBox 6">
            <a:extLst>
              <a:ext uri="{FF2B5EF4-FFF2-40B4-BE49-F238E27FC236}">
                <a16:creationId xmlns:a16="http://schemas.microsoft.com/office/drawing/2014/main" id="{744AFE34-F428-0AD8-3CF6-77EC5B6B0533}"/>
              </a:ext>
            </a:extLst>
          </p:cNvPr>
          <p:cNvSpPr txBox="1"/>
          <p:nvPr/>
        </p:nvSpPr>
        <p:spPr>
          <a:xfrm>
            <a:off x="636562" y="3771225"/>
            <a:ext cx="4232910" cy="923330"/>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Models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Supervised classification -- (e.g., neural network, logistic regression)</a:t>
            </a:r>
          </a:p>
        </p:txBody>
      </p:sp>
      <p:pic>
        <p:nvPicPr>
          <p:cNvPr id="1026" name="Picture 2" descr="Twitter tip: How to add a content warning to your photo and video tweets |  Mashable">
            <a:extLst>
              <a:ext uri="{FF2B5EF4-FFF2-40B4-BE49-F238E27FC236}">
                <a16:creationId xmlns:a16="http://schemas.microsoft.com/office/drawing/2014/main" id="{AAC7FDC4-AA92-050E-DE0D-3B35995BDA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1846" y="561358"/>
            <a:ext cx="3523591" cy="334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425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1AF88-C690-FF7F-F59E-F6A2C4AFDA40}"/>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Practical Consideration</a:t>
            </a:r>
          </a:p>
        </p:txBody>
      </p:sp>
      <p:sp>
        <p:nvSpPr>
          <p:cNvPr id="3" name="Content Placeholder 2">
            <a:extLst>
              <a:ext uri="{FF2B5EF4-FFF2-40B4-BE49-F238E27FC236}">
                <a16:creationId xmlns:a16="http://schemas.microsoft.com/office/drawing/2014/main" id="{AA2209D1-F731-1463-4A01-EE4DE68AFDF4}"/>
              </a:ext>
            </a:extLst>
          </p:cNvPr>
          <p:cNvSpPr>
            <a:spLocks noGrp="1"/>
          </p:cNvSpPr>
          <p:nvPr>
            <p:ph idx="1"/>
          </p:nvPr>
        </p:nvSpPr>
        <p:spPr>
          <a:xfrm>
            <a:off x="838200" y="1781908"/>
            <a:ext cx="5820508" cy="4395055"/>
          </a:xfrm>
        </p:spPr>
        <p:txBody>
          <a:bodyPr/>
          <a:lstStyle/>
          <a:p>
            <a:r>
              <a:rPr lang="en-US">
                <a:latin typeface="Arial" panose="020B0604020202020204" pitchFamily="34" charset="0"/>
                <a:cs typeface="Arial" panose="020B0604020202020204" pitchFamily="34" charset="0"/>
              </a:rPr>
              <a:t>Compression for low latency</a:t>
            </a:r>
          </a:p>
          <a:p>
            <a:pPr lvl="1"/>
            <a:r>
              <a:rPr lang="en-US">
                <a:latin typeface="Arial" panose="020B0604020202020204" pitchFamily="34" charset="0"/>
                <a:cs typeface="Arial" panose="020B0604020202020204" pitchFamily="34" charset="0"/>
              </a:rPr>
              <a:t>Quantization of vectors for downstream use cases</a:t>
            </a:r>
          </a:p>
          <a:p>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Addressing parameter drift across versions</a:t>
            </a:r>
          </a:p>
          <a:p>
            <a:pPr lvl="1"/>
            <a:r>
              <a:rPr lang="en-US">
                <a:latin typeface="Arial" panose="020B0604020202020204" pitchFamily="34" charset="0"/>
                <a:cs typeface="Arial" panose="020B0604020202020204" pitchFamily="34" charset="0"/>
              </a:rPr>
              <a:t>Continue training as warm start</a:t>
            </a:r>
          </a:p>
          <a:p>
            <a:pPr lvl="1"/>
            <a:r>
              <a:rPr lang="en-US">
                <a:latin typeface="Arial" panose="020B0604020202020204" pitchFamily="34" charset="0"/>
                <a:cs typeface="Arial" panose="020B0604020202020204" pitchFamily="34" charset="0"/>
              </a:rPr>
              <a:t>Apply regularization</a:t>
            </a:r>
          </a:p>
        </p:txBody>
      </p:sp>
      <p:sp>
        <p:nvSpPr>
          <p:cNvPr id="5" name="Slide Number Placeholder 4">
            <a:extLst>
              <a:ext uri="{FF2B5EF4-FFF2-40B4-BE49-F238E27FC236}">
                <a16:creationId xmlns:a16="http://schemas.microsoft.com/office/drawing/2014/main" id="{3C950DA6-F7E6-7D99-3302-0348B606AE9F}"/>
              </a:ext>
            </a:extLst>
          </p:cNvPr>
          <p:cNvSpPr>
            <a:spLocks noGrp="1"/>
          </p:cNvSpPr>
          <p:nvPr>
            <p:ph type="sldNum" sz="quarter" idx="12"/>
          </p:nvPr>
        </p:nvSpPr>
        <p:spPr/>
        <p:txBody>
          <a:bodyPr/>
          <a:lstStyle/>
          <a:p>
            <a:fld id="{4DA8FCD9-8AD8-AE4D-8418-27AF95278705}" type="slidenum">
              <a:rPr lang="en-US" smtClean="0"/>
              <a:t>18</a:t>
            </a:fld>
            <a:endParaRPr lang="en-US"/>
          </a:p>
        </p:txBody>
      </p:sp>
      <p:pic>
        <p:nvPicPr>
          <p:cNvPr id="6" name="Picture 5">
            <a:extLst>
              <a:ext uri="{FF2B5EF4-FFF2-40B4-BE49-F238E27FC236}">
                <a16:creationId xmlns:a16="http://schemas.microsoft.com/office/drawing/2014/main" id="{36936032-9F20-FE5B-23CB-D78E5D1A3A72}"/>
              </a:ext>
            </a:extLst>
          </p:cNvPr>
          <p:cNvPicPr>
            <a:picLocks noChangeAspect="1"/>
          </p:cNvPicPr>
          <p:nvPr/>
        </p:nvPicPr>
        <p:blipFill>
          <a:blip r:embed="rId2"/>
          <a:stretch>
            <a:fillRect/>
          </a:stretch>
        </p:blipFill>
        <p:spPr>
          <a:xfrm>
            <a:off x="7019949" y="426700"/>
            <a:ext cx="3181302" cy="2973002"/>
          </a:xfrm>
          <a:prstGeom prst="rect">
            <a:avLst/>
          </a:prstGeom>
        </p:spPr>
      </p:pic>
      <p:pic>
        <p:nvPicPr>
          <p:cNvPr id="7" name="Picture 6">
            <a:extLst>
              <a:ext uri="{FF2B5EF4-FFF2-40B4-BE49-F238E27FC236}">
                <a16:creationId xmlns:a16="http://schemas.microsoft.com/office/drawing/2014/main" id="{61B06BFB-C6C1-ADF7-4481-21BDC73D031B}"/>
              </a:ext>
            </a:extLst>
          </p:cNvPr>
          <p:cNvPicPr>
            <a:picLocks noChangeAspect="1"/>
          </p:cNvPicPr>
          <p:nvPr/>
        </p:nvPicPr>
        <p:blipFill>
          <a:blip r:embed="rId3"/>
          <a:stretch>
            <a:fillRect/>
          </a:stretch>
        </p:blipFill>
        <p:spPr>
          <a:xfrm>
            <a:off x="6961334" y="3554686"/>
            <a:ext cx="3366697" cy="3044253"/>
          </a:xfrm>
          <a:prstGeom prst="rect">
            <a:avLst/>
          </a:prstGeom>
        </p:spPr>
      </p:pic>
    </p:spTree>
    <p:extLst>
      <p:ext uri="{BB962C8B-B14F-4D97-AF65-F5344CB8AC3E}">
        <p14:creationId xmlns:p14="http://schemas.microsoft.com/office/powerpoint/2010/main" val="3870867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F014B-02A1-3A9A-6054-403D442FFF8E}"/>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Summaries</a:t>
            </a:r>
          </a:p>
        </p:txBody>
      </p:sp>
      <p:sp>
        <p:nvSpPr>
          <p:cNvPr id="3" name="Content Placeholder 2">
            <a:extLst>
              <a:ext uri="{FF2B5EF4-FFF2-40B4-BE49-F238E27FC236}">
                <a16:creationId xmlns:a16="http://schemas.microsoft.com/office/drawing/2014/main" id="{1497E8B8-E373-9B0B-BE94-1A88E880F1BD}"/>
              </a:ext>
            </a:extLst>
          </p:cNvPr>
          <p:cNvSpPr>
            <a:spLocks noGrp="1"/>
          </p:cNvSpPr>
          <p:nvPr>
            <p:ph idx="1"/>
          </p:nvPr>
        </p:nvSpPr>
        <p:spPr>
          <a:xfrm>
            <a:off x="838200" y="1690688"/>
            <a:ext cx="10515600" cy="4351338"/>
          </a:xfrm>
        </p:spPr>
        <p:txBody>
          <a:bodyPr>
            <a:normAutofit/>
          </a:bodyPr>
          <a:lstStyle/>
          <a:p>
            <a:r>
              <a:rPr lang="en-US" sz="2400" b="1" dirty="0" err="1">
                <a:latin typeface="Arial" panose="020B0604020202020204" pitchFamily="34" charset="0"/>
                <a:cs typeface="Arial" panose="020B0604020202020204" pitchFamily="34" charset="0"/>
              </a:rPr>
              <a:t>TwHIN</a:t>
            </a:r>
            <a:r>
              <a:rPr lang="en-US" sz="2400" dirty="0">
                <a:latin typeface="Arial" panose="020B0604020202020204" pitchFamily="34" charset="0"/>
                <a:cs typeface="Arial" panose="020B0604020202020204" pitchFamily="34" charset="0"/>
              </a:rPr>
              <a:t>: embeddings of a multi-type, multi-relation network, capturing the complexity of relationships, addressing data sparsity and improving the model's ability to generalize.</a:t>
            </a:r>
          </a:p>
          <a:p>
            <a:r>
              <a:rPr lang="en-US" sz="2400" b="1" dirty="0">
                <a:latin typeface="Arial" panose="020B0604020202020204" pitchFamily="34" charset="0"/>
                <a:cs typeface="Arial" panose="020B0604020202020204" pitchFamily="34" charset="0"/>
              </a:rPr>
              <a:t>Experimental Validation</a:t>
            </a:r>
            <a:r>
              <a:rPr lang="en-US" sz="2400" dirty="0">
                <a:latin typeface="Arial" panose="020B0604020202020204" pitchFamily="34" charset="0"/>
                <a:cs typeface="Arial" panose="020B0604020202020204" pitchFamily="34" charset="0"/>
              </a:rPr>
              <a:t>: improvements with </a:t>
            </a:r>
            <a:r>
              <a:rPr lang="en-US" sz="2400" dirty="0" err="1">
                <a:latin typeface="Arial" panose="020B0604020202020204" pitchFamily="34" charset="0"/>
                <a:cs typeface="Arial" panose="020B0604020202020204" pitchFamily="34" charset="0"/>
              </a:rPr>
              <a:t>TwHIN</a:t>
            </a:r>
            <a:r>
              <a:rPr lang="en-US" sz="2400" dirty="0">
                <a:latin typeface="Arial" panose="020B0604020202020204" pitchFamily="34" charset="0"/>
                <a:cs typeface="Arial" panose="020B0604020202020204" pitchFamily="34" charset="0"/>
              </a:rPr>
              <a:t> embeddings for recommendation use cases</a:t>
            </a:r>
          </a:p>
          <a:p>
            <a:r>
              <a:rPr lang="en-US" sz="2400" b="1" dirty="0">
                <a:latin typeface="Arial" panose="020B0604020202020204" pitchFamily="34" charset="0"/>
                <a:cs typeface="Arial" panose="020B0604020202020204" pitchFamily="34" charset="0"/>
              </a:rPr>
              <a:t>Implementation Insights</a:t>
            </a:r>
            <a:r>
              <a:rPr lang="en-US" sz="2400" dirty="0">
                <a:latin typeface="Arial" panose="020B0604020202020204" pitchFamily="34" charset="0"/>
                <a:cs typeface="Arial" panose="020B0604020202020204" pitchFamily="34" charset="0"/>
              </a:rPr>
              <a:t>: Practical tips and methodologies for effectively implementing, deploying, and leveraging large-scale heterogeneous graph embeddings</a:t>
            </a:r>
          </a:p>
          <a:p>
            <a:endParaRPr lang="en-US" sz="24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A10C9B73-14EF-498F-FCF0-23AECB16449A}"/>
              </a:ext>
            </a:extLst>
          </p:cNvPr>
          <p:cNvSpPr>
            <a:spLocks noGrp="1"/>
          </p:cNvSpPr>
          <p:nvPr>
            <p:ph type="sldNum" sz="quarter" idx="12"/>
          </p:nvPr>
        </p:nvSpPr>
        <p:spPr/>
        <p:txBody>
          <a:bodyPr/>
          <a:lstStyle/>
          <a:p>
            <a:fld id="{4DA8FCD9-8AD8-AE4D-8418-27AF95278705}" type="slidenum">
              <a:rPr lang="en-US" smtClean="0"/>
              <a:t>19</a:t>
            </a:fld>
            <a:endParaRPr lang="en-US"/>
          </a:p>
        </p:txBody>
      </p:sp>
    </p:spTree>
    <p:extLst>
      <p:ext uri="{BB962C8B-B14F-4D97-AF65-F5344CB8AC3E}">
        <p14:creationId xmlns:p14="http://schemas.microsoft.com/office/powerpoint/2010/main" val="2756257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65165-8C88-5F1A-A5CD-EFF809D1AD6C}"/>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a16="http://schemas.microsoft.com/office/drawing/2014/main" id="{EC83D711-FAAA-78D0-3807-A20A6F80E27D}"/>
              </a:ext>
            </a:extLst>
          </p:cNvPr>
          <p:cNvSpPr>
            <a:spLocks noGrp="1"/>
          </p:cNvSpPr>
          <p:nvPr>
            <p:ph idx="1"/>
          </p:nvPr>
        </p:nvSpPr>
        <p:spPr/>
        <p:txBody>
          <a:bodyPr>
            <a:normAutofit/>
          </a:bodyPr>
          <a:lstStyle/>
          <a:p>
            <a:r>
              <a:rPr lang="en-US" dirty="0">
                <a:latin typeface="Arial" panose="020B0604020202020204" pitchFamily="34" charset="0"/>
                <a:cs typeface="Arial" panose="020B0604020202020204" pitchFamily="34" charset="0"/>
              </a:rPr>
              <a:t>Background</a:t>
            </a:r>
          </a:p>
          <a:p>
            <a:r>
              <a:rPr lang="en-US" dirty="0" err="1">
                <a:latin typeface="Arial" panose="020B0604020202020204" pitchFamily="34" charset="0"/>
                <a:cs typeface="Arial" panose="020B0604020202020204" pitchFamily="34" charset="0"/>
              </a:rPr>
              <a:t>TwHIN</a:t>
            </a:r>
            <a:r>
              <a:rPr lang="en-US" dirty="0">
                <a:latin typeface="Arial" panose="020B0604020202020204" pitchFamily="34" charset="0"/>
                <a:cs typeface="Arial" panose="020B0604020202020204" pitchFamily="34" charset="0"/>
              </a:rPr>
              <a:t> Embeddings Development</a:t>
            </a:r>
          </a:p>
          <a:p>
            <a:r>
              <a:rPr lang="en-US" dirty="0">
                <a:latin typeface="Arial" panose="020B0604020202020204" pitchFamily="34" charset="0"/>
                <a:cs typeface="Arial" panose="020B0604020202020204" pitchFamily="34" charset="0"/>
              </a:rPr>
              <a:t>Experiments and Results for Recommendation</a:t>
            </a:r>
          </a:p>
          <a:p>
            <a:r>
              <a:rPr lang="en-US" dirty="0">
                <a:latin typeface="Arial" panose="020B0604020202020204" pitchFamily="34" charset="0"/>
                <a:cs typeface="Arial" panose="020B0604020202020204" pitchFamily="34" charset="0"/>
              </a:rPr>
              <a:t>Practical Considerations</a:t>
            </a:r>
          </a:p>
          <a:p>
            <a:r>
              <a:rPr lang="en-US" dirty="0">
                <a:latin typeface="Arial" panose="020B0604020202020204" pitchFamily="34" charset="0"/>
                <a:cs typeface="Arial" panose="020B0604020202020204" pitchFamily="34" charset="0"/>
              </a:rPr>
              <a:t>Miscellaneous: </a:t>
            </a:r>
          </a:p>
          <a:p>
            <a:pPr lvl="1"/>
            <a:r>
              <a:rPr lang="en-US" dirty="0">
                <a:latin typeface="Arial" panose="020B0604020202020204" pitchFamily="34" charset="0"/>
                <a:cs typeface="Arial" panose="020B0604020202020204" pitchFamily="34" charset="0"/>
                <a:hlinkClick r:id="rId2"/>
              </a:rPr>
              <a:t>Twitter's Recommendation Algo Open Source</a:t>
            </a:r>
            <a:endParaRPr lang="en-US" dirty="0">
              <a:latin typeface="Arial" panose="020B0604020202020204" pitchFamily="34" charset="0"/>
              <a:cs typeface="Arial" panose="020B0604020202020204" pitchFamily="34" charset="0"/>
            </a:endParaRPr>
          </a:p>
          <a:p>
            <a:pPr lvl="1"/>
            <a:r>
              <a:rPr lang="en-US" dirty="0">
                <a:latin typeface="Arial" panose="020B0604020202020204" pitchFamily="34" charset="0"/>
                <a:cs typeface="Arial" panose="020B0604020202020204" pitchFamily="34" charset="0"/>
                <a:hlinkClick r:id="rId3"/>
              </a:rPr>
              <a:t>Twitter Architecture 2022</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Q&amp;A</a:t>
            </a:r>
          </a:p>
          <a:p>
            <a:r>
              <a:rPr lang="en-US" dirty="0">
                <a:latin typeface="Arial" panose="020B0604020202020204" pitchFamily="34" charset="0"/>
                <a:cs typeface="Arial" panose="020B0604020202020204" pitchFamily="34" charset="0"/>
              </a:rPr>
              <a:t>References</a:t>
            </a:r>
          </a:p>
          <a:p>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E272FDFB-8FC8-E77D-3FCC-EAFD2A570871}"/>
              </a:ext>
            </a:extLst>
          </p:cNvPr>
          <p:cNvSpPr>
            <a:spLocks noGrp="1"/>
          </p:cNvSpPr>
          <p:nvPr>
            <p:ph type="sldNum" sz="quarter" idx="12"/>
          </p:nvPr>
        </p:nvSpPr>
        <p:spPr/>
        <p:txBody>
          <a:bodyPr/>
          <a:lstStyle/>
          <a:p>
            <a:fld id="{4DA8FCD9-8AD8-AE4D-8418-27AF95278705}" type="slidenum">
              <a:rPr lang="en-US" smtClean="0"/>
              <a:t>2</a:t>
            </a:fld>
            <a:endParaRPr lang="en-US"/>
          </a:p>
        </p:txBody>
      </p:sp>
    </p:spTree>
    <p:extLst>
      <p:ext uri="{BB962C8B-B14F-4D97-AF65-F5344CB8AC3E}">
        <p14:creationId xmlns:p14="http://schemas.microsoft.com/office/powerpoint/2010/main" val="9340857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D9335-154B-C57C-8937-B5E9AD19A862}"/>
              </a:ext>
            </a:extLst>
          </p:cNvPr>
          <p:cNvSpPr>
            <a:spLocks noGrp="1"/>
          </p:cNvSpPr>
          <p:nvPr>
            <p:ph type="title"/>
          </p:nvPr>
        </p:nvSpPr>
        <p:spPr>
          <a:xfrm>
            <a:off x="566057" y="379966"/>
            <a:ext cx="10787743" cy="1325563"/>
          </a:xfrm>
        </p:spPr>
        <p:txBody>
          <a:bodyPr/>
          <a:lstStyle/>
          <a:p>
            <a:r>
              <a:rPr lang="en-US" dirty="0">
                <a:latin typeface="Arial" panose="020B0604020202020204" pitchFamily="34" charset="0"/>
                <a:cs typeface="Arial" panose="020B0604020202020204" pitchFamily="34" charset="0"/>
                <a:hlinkClick r:id="rId2"/>
              </a:rPr>
              <a:t>Twitter's Algo Open Source at </a:t>
            </a:r>
            <a:r>
              <a:rPr lang="en-US" dirty="0" err="1">
                <a:latin typeface="Arial" panose="020B0604020202020204" pitchFamily="34" charset="0"/>
                <a:cs typeface="Arial" panose="020B0604020202020204" pitchFamily="34" charset="0"/>
                <a:hlinkClick r:id="rId2"/>
              </a:rPr>
              <a:t>github</a:t>
            </a: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EEFC0701-C8DC-28AD-D722-E77C6B4EF29C}"/>
              </a:ext>
            </a:extLst>
          </p:cNvPr>
          <p:cNvSpPr>
            <a:spLocks noGrp="1"/>
          </p:cNvSpPr>
          <p:nvPr>
            <p:ph type="sldNum" sz="quarter" idx="12"/>
          </p:nvPr>
        </p:nvSpPr>
        <p:spPr/>
        <p:txBody>
          <a:bodyPr/>
          <a:lstStyle/>
          <a:p>
            <a:fld id="{4DA8FCD9-8AD8-AE4D-8418-27AF95278705}" type="slidenum">
              <a:rPr lang="en-US" smtClean="0"/>
              <a:t>20</a:t>
            </a:fld>
            <a:endParaRPr lang="en-US"/>
          </a:p>
        </p:txBody>
      </p:sp>
      <p:pic>
        <p:nvPicPr>
          <p:cNvPr id="5" name="Picture 2">
            <a:extLst>
              <a:ext uri="{FF2B5EF4-FFF2-40B4-BE49-F238E27FC236}">
                <a16:creationId xmlns:a16="http://schemas.microsoft.com/office/drawing/2014/main" id="{E206A16B-041F-5692-904C-15A7D32567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972" y="1398182"/>
            <a:ext cx="10156372" cy="4287365"/>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E358D4BE-FE08-C486-E523-200EE2E686A6}"/>
              </a:ext>
            </a:extLst>
          </p:cNvPr>
          <p:cNvSpPr/>
          <p:nvPr/>
        </p:nvSpPr>
        <p:spPr>
          <a:xfrm>
            <a:off x="2086708" y="3188677"/>
            <a:ext cx="1559169" cy="515815"/>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72F72DAF-4981-6250-6D4A-1F500A2A83EF}"/>
              </a:ext>
            </a:extLst>
          </p:cNvPr>
          <p:cNvSpPr/>
          <p:nvPr/>
        </p:nvSpPr>
        <p:spPr>
          <a:xfrm>
            <a:off x="2054050" y="2857478"/>
            <a:ext cx="1364063" cy="430008"/>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2308C40-9CB3-613C-6757-C4261B8E1C5E}"/>
              </a:ext>
            </a:extLst>
          </p:cNvPr>
          <p:cNvSpPr txBox="1"/>
          <p:nvPr/>
        </p:nvSpPr>
        <p:spPr>
          <a:xfrm>
            <a:off x="566057" y="5519057"/>
            <a:ext cx="10668001"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latin typeface="Arial" panose="020B0604020202020204" pitchFamily="34" charset="0"/>
                <a:cs typeface="Arial" panose="020B0604020202020204" pitchFamily="34" charset="0"/>
              </a:rPr>
              <a:t>TwHIN</a:t>
            </a:r>
            <a:r>
              <a:rPr lang="en-US" sz="2000" dirty="0">
                <a:latin typeface="Arial" panose="020B0604020202020204" pitchFamily="34" charset="0"/>
                <a:cs typeface="Arial" panose="020B0604020202020204" pitchFamily="34" charset="0"/>
              </a:rPr>
              <a:t> is an important feature</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Home Mixer / CR Mixer: retrieve in-network (750) and out-of-network tweets (750)</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Heavy Ranker: </a:t>
            </a:r>
            <a:r>
              <a:rPr lang="en-US" sz="2000" dirty="0" err="1">
                <a:latin typeface="Arial" panose="020B0604020202020204" pitchFamily="34" charset="0"/>
                <a:cs typeface="Arial" panose="020B0604020202020204" pitchFamily="34" charset="0"/>
              </a:rPr>
              <a:t>MaskNet</a:t>
            </a:r>
            <a:r>
              <a:rPr lang="en-US" sz="2000" dirty="0">
                <a:latin typeface="Arial" panose="020B0604020202020204" pitchFamily="34" charset="0"/>
                <a:cs typeface="Arial" panose="020B0604020202020204" pitchFamily="34" charset="0"/>
              </a:rPr>
              <a:t> multiple objective learning model to rank the tweets </a:t>
            </a:r>
          </a:p>
        </p:txBody>
      </p:sp>
    </p:spTree>
    <p:extLst>
      <p:ext uri="{BB962C8B-B14F-4D97-AF65-F5344CB8AC3E}">
        <p14:creationId xmlns:p14="http://schemas.microsoft.com/office/powerpoint/2010/main" val="17048683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77C27-9924-829A-DC98-EEDB384CC02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3A6C979-951A-CF52-693F-15495FD3FB37}"/>
              </a:ext>
            </a:extLst>
          </p:cNvPr>
          <p:cNvSpPr>
            <a:spLocks noGrp="1"/>
          </p:cNvSpPr>
          <p:nvPr>
            <p:ph idx="1"/>
          </p:nvPr>
        </p:nvSpPr>
        <p:spPr/>
        <p:txBody>
          <a:bodyPr/>
          <a:lstStyle/>
          <a:p>
            <a:endParaRPr lang="en-US"/>
          </a:p>
        </p:txBody>
      </p:sp>
      <p:pic>
        <p:nvPicPr>
          <p:cNvPr id="1026" name="Picture 2" descr="Image">
            <a:extLst>
              <a:ext uri="{FF2B5EF4-FFF2-40B4-BE49-F238E27FC236}">
                <a16:creationId xmlns:a16="http://schemas.microsoft.com/office/drawing/2014/main" id="{379964AC-0999-D7B0-7626-219B2F2A3E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004" y="266520"/>
            <a:ext cx="11157991" cy="632496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03BCB12-36E6-0183-6684-63E2FE9CC27C}"/>
              </a:ext>
            </a:extLst>
          </p:cNvPr>
          <p:cNvSpPr>
            <a:spLocks noGrp="1"/>
          </p:cNvSpPr>
          <p:nvPr>
            <p:ph type="sldNum" sz="quarter" idx="12"/>
          </p:nvPr>
        </p:nvSpPr>
        <p:spPr/>
        <p:txBody>
          <a:bodyPr/>
          <a:lstStyle/>
          <a:p>
            <a:fld id="{4DA8FCD9-8AD8-AE4D-8418-27AF95278705}" type="slidenum">
              <a:rPr lang="en-US" smtClean="0"/>
              <a:t>21</a:t>
            </a:fld>
            <a:endParaRPr lang="en-US"/>
          </a:p>
        </p:txBody>
      </p:sp>
      <p:sp>
        <p:nvSpPr>
          <p:cNvPr id="5" name="Rectangle 4">
            <a:extLst>
              <a:ext uri="{FF2B5EF4-FFF2-40B4-BE49-F238E27FC236}">
                <a16:creationId xmlns:a16="http://schemas.microsoft.com/office/drawing/2014/main" id="{5131CA1E-D278-B3AA-D56E-6080DDE4465F}"/>
              </a:ext>
            </a:extLst>
          </p:cNvPr>
          <p:cNvSpPr/>
          <p:nvPr/>
        </p:nvSpPr>
        <p:spPr>
          <a:xfrm>
            <a:off x="8428892" y="2438400"/>
            <a:ext cx="2719754" cy="1266092"/>
          </a:xfrm>
          <a:prstGeom prst="rect">
            <a:avLst/>
          </a:prstGeom>
          <a:noFill/>
          <a:ln w="38100">
            <a:solidFill>
              <a:schemeClr val="accent3">
                <a:lumMod val="60000"/>
                <a:lumOff val="4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25095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F97CE-70CF-E739-CD16-8F6A0D0C6547}"/>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Thank you for your attention!</a:t>
            </a:r>
          </a:p>
        </p:txBody>
      </p:sp>
      <p:sp>
        <p:nvSpPr>
          <p:cNvPr id="4" name="Slide Number Placeholder 3">
            <a:extLst>
              <a:ext uri="{FF2B5EF4-FFF2-40B4-BE49-F238E27FC236}">
                <a16:creationId xmlns:a16="http://schemas.microsoft.com/office/drawing/2014/main" id="{E95774B7-C3FB-AFB7-C997-268E23496F06}"/>
              </a:ext>
            </a:extLst>
          </p:cNvPr>
          <p:cNvSpPr>
            <a:spLocks noGrp="1"/>
          </p:cNvSpPr>
          <p:nvPr>
            <p:ph type="sldNum" sz="quarter" idx="12"/>
          </p:nvPr>
        </p:nvSpPr>
        <p:spPr/>
        <p:txBody>
          <a:bodyPr/>
          <a:lstStyle/>
          <a:p>
            <a:fld id="{4DA8FCD9-8AD8-AE4D-8418-27AF95278705}" type="slidenum">
              <a:rPr lang="en-US" smtClean="0"/>
              <a:t>22</a:t>
            </a:fld>
            <a:endParaRPr lang="en-US"/>
          </a:p>
        </p:txBody>
      </p:sp>
      <p:sp>
        <p:nvSpPr>
          <p:cNvPr id="5" name="AutoShape 2" descr="Create an illustration for the ending of a presentation slide, depicting a Q&amp;A session. The image should include a large question mark in the center to represent questions, with two speech bubbles on either side, one with 'Q' and the other with 'A', symbolizing the exchange of questions and answers. Make the design professional, suitable for a business or academic presentation context.">
            <a:extLst>
              <a:ext uri="{FF2B5EF4-FFF2-40B4-BE49-F238E27FC236}">
                <a16:creationId xmlns:a16="http://schemas.microsoft.com/office/drawing/2014/main" id="{4E096BA2-9881-41A8-3DA1-FD5222500EB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6FD6C4BD-8099-3965-5EB6-1CB033A66436}"/>
              </a:ext>
            </a:extLst>
          </p:cNvPr>
          <p:cNvPicPr>
            <a:picLocks noChangeAspect="1"/>
          </p:cNvPicPr>
          <p:nvPr/>
        </p:nvPicPr>
        <p:blipFill>
          <a:blip r:embed="rId2"/>
          <a:stretch>
            <a:fillRect/>
          </a:stretch>
        </p:blipFill>
        <p:spPr>
          <a:xfrm>
            <a:off x="3587262" y="2263104"/>
            <a:ext cx="3520829" cy="3520829"/>
          </a:xfrm>
          <a:prstGeom prst="rect">
            <a:avLst/>
          </a:prstGeom>
        </p:spPr>
      </p:pic>
    </p:spTree>
    <p:extLst>
      <p:ext uri="{BB962C8B-B14F-4D97-AF65-F5344CB8AC3E}">
        <p14:creationId xmlns:p14="http://schemas.microsoft.com/office/powerpoint/2010/main" val="1649327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C0484-B544-8BCA-3DD6-7A1E60DA9498}"/>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References</a:t>
            </a:r>
          </a:p>
        </p:txBody>
      </p:sp>
      <p:sp>
        <p:nvSpPr>
          <p:cNvPr id="3" name="Content Placeholder 2">
            <a:extLst>
              <a:ext uri="{FF2B5EF4-FFF2-40B4-BE49-F238E27FC236}">
                <a16:creationId xmlns:a16="http://schemas.microsoft.com/office/drawing/2014/main" id="{CA563056-05F3-0048-AB43-C77074703DCB}"/>
              </a:ext>
            </a:extLst>
          </p:cNvPr>
          <p:cNvSpPr>
            <a:spLocks noGrp="1"/>
          </p:cNvSpPr>
          <p:nvPr>
            <p:ph idx="1"/>
          </p:nvPr>
        </p:nvSpPr>
        <p:spPr/>
        <p:txBody>
          <a:bodyPr/>
          <a:lstStyle/>
          <a:p>
            <a:r>
              <a:rPr lang="en-US">
                <a:latin typeface="Arial" panose="020B0604020202020204" pitchFamily="34" charset="0"/>
                <a:cs typeface="Arial" panose="020B0604020202020204" pitchFamily="34" charset="0"/>
                <a:hlinkClick r:id="rId2"/>
              </a:rPr>
              <a:t>Arxiv Pdf</a:t>
            </a:r>
            <a:r>
              <a:rPr lang="en-US">
                <a:latin typeface="Arial" panose="020B0604020202020204" pitchFamily="34" charset="0"/>
                <a:cs typeface="Arial" panose="020B0604020202020204" pitchFamily="34" charset="0"/>
                <a:hlinkClick r:id="rId3"/>
              </a:rPr>
              <a:t> </a:t>
            </a:r>
          </a:p>
          <a:p>
            <a:r>
              <a:rPr lang="en-US">
                <a:latin typeface="Arial" panose="020B0604020202020204" pitchFamily="34" charset="0"/>
                <a:cs typeface="Arial" panose="020B0604020202020204" pitchFamily="34" charset="0"/>
                <a:hlinkClick r:id="rId4"/>
              </a:rPr>
              <a:t>Twitter's Recommendation Algo Open Source</a:t>
            </a:r>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hlinkClick r:id="rId5"/>
              </a:rPr>
              <a:t>Twitter Architecture 2022</a:t>
            </a:r>
            <a:endParaRPr lang="en-US">
              <a:latin typeface="Arial" panose="020B0604020202020204" pitchFamily="34" charset="0"/>
              <a:cs typeface="Arial" panose="020B0604020202020204" pitchFamily="34" charset="0"/>
              <a:hlinkClick r:id="rId3"/>
            </a:endParaRPr>
          </a:p>
          <a:p>
            <a:r>
              <a:rPr lang="en-US">
                <a:latin typeface="Arial" panose="020B0604020202020204" pitchFamily="34" charset="0"/>
                <a:cs typeface="Arial" panose="020B0604020202020204" pitchFamily="34" charset="0"/>
                <a:hlinkClick r:id="rId6"/>
              </a:rPr>
              <a:t>Open source Blog</a:t>
            </a:r>
            <a:endParaRPr lang="en-US">
              <a:latin typeface="Arial" panose="020B0604020202020204" pitchFamily="34" charset="0"/>
              <a:cs typeface="Arial" panose="020B0604020202020204" pitchFamily="34" charset="0"/>
              <a:hlinkClick r:id="rId3"/>
            </a:endParaRPr>
          </a:p>
          <a:p>
            <a:r>
              <a:rPr lang="en-US">
                <a:latin typeface="Arial" panose="020B0604020202020204" pitchFamily="34" charset="0"/>
                <a:cs typeface="Arial" panose="020B0604020202020204" pitchFamily="34" charset="0"/>
                <a:hlinkClick r:id="rId7"/>
              </a:rPr>
              <a:t>Open source machine learning algo</a:t>
            </a:r>
            <a:endParaRPr lang="en-US">
              <a:latin typeface="Arial" panose="020B0604020202020204" pitchFamily="34" charset="0"/>
              <a:cs typeface="Arial" panose="020B0604020202020204" pitchFamily="34" charset="0"/>
              <a:hlinkClick r:id="rId3"/>
            </a:endParaRPr>
          </a:p>
          <a:p>
            <a:r>
              <a:rPr lang="en-US">
                <a:latin typeface="Arial" panose="020B0604020202020204" pitchFamily="34" charset="0"/>
                <a:cs typeface="Arial" panose="020B0604020202020204" pitchFamily="34" charset="0"/>
                <a:hlinkClick r:id="rId3"/>
              </a:rPr>
              <a:t>CS224W: Machine Learning with Graphs</a:t>
            </a:r>
            <a:endParaRPr lang="en-US">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D766F845-DB4E-510E-AF53-CEB48C35DCEC}"/>
              </a:ext>
            </a:extLst>
          </p:cNvPr>
          <p:cNvSpPr>
            <a:spLocks noGrp="1"/>
          </p:cNvSpPr>
          <p:nvPr>
            <p:ph type="sldNum" sz="quarter" idx="12"/>
          </p:nvPr>
        </p:nvSpPr>
        <p:spPr/>
        <p:txBody>
          <a:bodyPr/>
          <a:lstStyle/>
          <a:p>
            <a:fld id="{4DA8FCD9-8AD8-AE4D-8418-27AF95278705}" type="slidenum">
              <a:rPr lang="en-US" smtClean="0"/>
              <a:t>23</a:t>
            </a:fld>
            <a:endParaRPr lang="en-US"/>
          </a:p>
        </p:txBody>
      </p:sp>
    </p:spTree>
    <p:extLst>
      <p:ext uri="{BB962C8B-B14F-4D97-AF65-F5344CB8AC3E}">
        <p14:creationId xmlns:p14="http://schemas.microsoft.com/office/powerpoint/2010/main" val="16648715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4C1B8-9E85-FFB4-DC6E-D0F27B67C07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2ABA15-DDFF-B44E-C500-A2E70ED5186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25C7A31-D46D-0815-053C-431204A9DC5A}"/>
              </a:ext>
            </a:extLst>
          </p:cNvPr>
          <p:cNvSpPr>
            <a:spLocks noGrp="1"/>
          </p:cNvSpPr>
          <p:nvPr>
            <p:ph type="sldNum" sz="quarter" idx="12"/>
          </p:nvPr>
        </p:nvSpPr>
        <p:spPr/>
        <p:txBody>
          <a:bodyPr/>
          <a:lstStyle/>
          <a:p>
            <a:fld id="{4DA8FCD9-8AD8-AE4D-8418-27AF95278705}" type="slidenum">
              <a:rPr lang="en-US" smtClean="0"/>
              <a:t>24</a:t>
            </a:fld>
            <a:endParaRPr lang="en-US"/>
          </a:p>
        </p:txBody>
      </p:sp>
    </p:spTree>
    <p:extLst>
      <p:ext uri="{BB962C8B-B14F-4D97-AF65-F5344CB8AC3E}">
        <p14:creationId xmlns:p14="http://schemas.microsoft.com/office/powerpoint/2010/main" val="2317524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B525D-3FED-8931-6697-B492AA102705}"/>
              </a:ext>
            </a:extLst>
          </p:cNvPr>
          <p:cNvSpPr>
            <a:spLocks noGrp="1"/>
          </p:cNvSpPr>
          <p:nvPr>
            <p:ph type="title"/>
          </p:nvPr>
        </p:nvSpPr>
        <p:spPr/>
        <p:txBody>
          <a:bodyPr/>
          <a:lstStyle/>
          <a:p>
            <a:r>
              <a:rPr lang="en-US"/>
              <a:t>Heterogeneous graph</a:t>
            </a:r>
          </a:p>
        </p:txBody>
      </p:sp>
      <p:pic>
        <p:nvPicPr>
          <p:cNvPr id="6" name="Picture 5">
            <a:extLst>
              <a:ext uri="{FF2B5EF4-FFF2-40B4-BE49-F238E27FC236}">
                <a16:creationId xmlns:a16="http://schemas.microsoft.com/office/drawing/2014/main" id="{CE4C3906-C9A5-D6D4-E49C-3F5CE14DDA50}"/>
              </a:ext>
            </a:extLst>
          </p:cNvPr>
          <p:cNvPicPr>
            <a:picLocks noChangeAspect="1"/>
          </p:cNvPicPr>
          <p:nvPr/>
        </p:nvPicPr>
        <p:blipFill>
          <a:blip r:embed="rId2"/>
          <a:stretch>
            <a:fillRect/>
          </a:stretch>
        </p:blipFill>
        <p:spPr>
          <a:xfrm>
            <a:off x="5614569" y="2014142"/>
            <a:ext cx="6107799" cy="3380818"/>
          </a:xfrm>
          <a:prstGeom prst="rect">
            <a:avLst/>
          </a:prstGeom>
        </p:spPr>
      </p:pic>
      <p:pic>
        <p:nvPicPr>
          <p:cNvPr id="7" name="Picture 6">
            <a:extLst>
              <a:ext uri="{FF2B5EF4-FFF2-40B4-BE49-F238E27FC236}">
                <a16:creationId xmlns:a16="http://schemas.microsoft.com/office/drawing/2014/main" id="{546060FF-ECDD-6B2A-FC8D-B0567EF4CB38}"/>
              </a:ext>
            </a:extLst>
          </p:cNvPr>
          <p:cNvPicPr>
            <a:picLocks noChangeAspect="1"/>
          </p:cNvPicPr>
          <p:nvPr/>
        </p:nvPicPr>
        <p:blipFill>
          <a:blip r:embed="rId3"/>
          <a:stretch>
            <a:fillRect/>
          </a:stretch>
        </p:blipFill>
        <p:spPr>
          <a:xfrm>
            <a:off x="702587" y="1778350"/>
            <a:ext cx="4471426" cy="2778672"/>
          </a:xfrm>
          <a:prstGeom prst="rect">
            <a:avLst/>
          </a:prstGeom>
        </p:spPr>
      </p:pic>
      <p:sp>
        <p:nvSpPr>
          <p:cNvPr id="8" name="TextBox 7">
            <a:extLst>
              <a:ext uri="{FF2B5EF4-FFF2-40B4-BE49-F238E27FC236}">
                <a16:creationId xmlns:a16="http://schemas.microsoft.com/office/drawing/2014/main" id="{6FDC339D-B3EB-4078-92C1-741D6D2E40BD}"/>
              </a:ext>
            </a:extLst>
          </p:cNvPr>
          <p:cNvSpPr txBox="1"/>
          <p:nvPr/>
        </p:nvSpPr>
        <p:spPr>
          <a:xfrm>
            <a:off x="469631" y="4880476"/>
            <a:ext cx="5160433" cy="646331"/>
          </a:xfrm>
          <a:prstGeom prst="rect">
            <a:avLst/>
          </a:prstGeom>
          <a:noFill/>
        </p:spPr>
        <p:txBody>
          <a:bodyPr wrap="square" rtlCol="0">
            <a:spAutoFit/>
          </a:bodyPr>
          <a:lstStyle/>
          <a:p>
            <a:r>
              <a:rPr lang="en-US" b="1"/>
              <a:t>Heterogeneous graphs</a:t>
            </a:r>
            <a:r>
              <a:rPr lang="en-US"/>
              <a:t>: a graph with multiple relation types</a:t>
            </a:r>
          </a:p>
        </p:txBody>
      </p:sp>
      <p:sp>
        <p:nvSpPr>
          <p:cNvPr id="9" name="Slide Number Placeholder 8">
            <a:extLst>
              <a:ext uri="{FF2B5EF4-FFF2-40B4-BE49-F238E27FC236}">
                <a16:creationId xmlns:a16="http://schemas.microsoft.com/office/drawing/2014/main" id="{66CB8F31-142A-99B2-0322-9B3C58111271}"/>
              </a:ext>
            </a:extLst>
          </p:cNvPr>
          <p:cNvSpPr>
            <a:spLocks noGrp="1"/>
          </p:cNvSpPr>
          <p:nvPr>
            <p:ph type="sldNum" sz="quarter" idx="12"/>
          </p:nvPr>
        </p:nvSpPr>
        <p:spPr/>
        <p:txBody>
          <a:bodyPr/>
          <a:lstStyle/>
          <a:p>
            <a:fld id="{4DA8FCD9-8AD8-AE4D-8418-27AF95278705}" type="slidenum">
              <a:rPr lang="en-US" smtClean="0"/>
              <a:t>25</a:t>
            </a:fld>
            <a:endParaRPr lang="en-US"/>
          </a:p>
        </p:txBody>
      </p:sp>
    </p:spTree>
    <p:extLst>
      <p:ext uri="{BB962C8B-B14F-4D97-AF65-F5344CB8AC3E}">
        <p14:creationId xmlns:p14="http://schemas.microsoft.com/office/powerpoint/2010/main" val="41784755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992CD-D1ED-2FDE-7243-83A7C48E87CB}"/>
              </a:ext>
            </a:extLst>
          </p:cNvPr>
          <p:cNvSpPr>
            <a:spLocks noGrp="1"/>
          </p:cNvSpPr>
          <p:nvPr>
            <p:ph type="title"/>
          </p:nvPr>
        </p:nvSpPr>
        <p:spPr/>
        <p:txBody>
          <a:bodyPr/>
          <a:lstStyle/>
          <a:p>
            <a:r>
              <a:rPr lang="en-US" err="1"/>
              <a:t>TwHIN</a:t>
            </a:r>
            <a:r>
              <a:rPr lang="en-US"/>
              <a:t> embedding definition</a:t>
            </a:r>
          </a:p>
        </p:txBody>
      </p:sp>
      <p:pic>
        <p:nvPicPr>
          <p:cNvPr id="7" name="Picture 6">
            <a:extLst>
              <a:ext uri="{FF2B5EF4-FFF2-40B4-BE49-F238E27FC236}">
                <a16:creationId xmlns:a16="http://schemas.microsoft.com/office/drawing/2014/main" id="{37C42B64-D051-506E-6521-052638DD3C17}"/>
              </a:ext>
            </a:extLst>
          </p:cNvPr>
          <p:cNvPicPr>
            <a:picLocks noChangeAspect="1"/>
          </p:cNvPicPr>
          <p:nvPr/>
        </p:nvPicPr>
        <p:blipFill>
          <a:blip r:embed="rId2"/>
          <a:stretch>
            <a:fillRect/>
          </a:stretch>
        </p:blipFill>
        <p:spPr>
          <a:xfrm>
            <a:off x="1574509" y="1690688"/>
            <a:ext cx="7099300" cy="1879600"/>
          </a:xfrm>
          <a:prstGeom prst="rect">
            <a:avLst/>
          </a:prstGeom>
        </p:spPr>
      </p:pic>
      <p:pic>
        <p:nvPicPr>
          <p:cNvPr id="8" name="Picture 7">
            <a:extLst>
              <a:ext uri="{FF2B5EF4-FFF2-40B4-BE49-F238E27FC236}">
                <a16:creationId xmlns:a16="http://schemas.microsoft.com/office/drawing/2014/main" id="{8079A3B9-C90A-A0F3-3D40-DA9F6D519A0D}"/>
              </a:ext>
            </a:extLst>
          </p:cNvPr>
          <p:cNvPicPr>
            <a:picLocks noChangeAspect="1"/>
          </p:cNvPicPr>
          <p:nvPr/>
        </p:nvPicPr>
        <p:blipFill>
          <a:blip r:embed="rId3"/>
          <a:stretch>
            <a:fillRect/>
          </a:stretch>
        </p:blipFill>
        <p:spPr>
          <a:xfrm>
            <a:off x="1511009" y="3776130"/>
            <a:ext cx="7226300" cy="1282700"/>
          </a:xfrm>
          <a:prstGeom prst="rect">
            <a:avLst/>
          </a:prstGeom>
        </p:spPr>
      </p:pic>
      <p:sp>
        <p:nvSpPr>
          <p:cNvPr id="9" name="Explosion 2 8">
            <a:extLst>
              <a:ext uri="{FF2B5EF4-FFF2-40B4-BE49-F238E27FC236}">
                <a16:creationId xmlns:a16="http://schemas.microsoft.com/office/drawing/2014/main" id="{20E63997-78F0-C996-BC75-3FB45EC24EE9}"/>
              </a:ext>
            </a:extLst>
          </p:cNvPr>
          <p:cNvSpPr/>
          <p:nvPr/>
        </p:nvSpPr>
        <p:spPr>
          <a:xfrm>
            <a:off x="1377108" y="5497417"/>
            <a:ext cx="1079653" cy="749147"/>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lus 9">
            <a:extLst>
              <a:ext uri="{FF2B5EF4-FFF2-40B4-BE49-F238E27FC236}">
                <a16:creationId xmlns:a16="http://schemas.microsoft.com/office/drawing/2014/main" id="{6278592C-6E37-256F-AD89-51ABDE28F1EC}"/>
              </a:ext>
            </a:extLst>
          </p:cNvPr>
          <p:cNvSpPr/>
          <p:nvPr/>
        </p:nvSpPr>
        <p:spPr>
          <a:xfrm>
            <a:off x="2588964" y="5589628"/>
            <a:ext cx="572877" cy="53575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73A6A4A-1900-5F18-6FF4-984F76C2A3C0}"/>
              </a:ext>
            </a:extLst>
          </p:cNvPr>
          <p:cNvSpPr txBox="1"/>
          <p:nvPr/>
        </p:nvSpPr>
        <p:spPr>
          <a:xfrm>
            <a:off x="3294044" y="5672837"/>
            <a:ext cx="1410158" cy="369332"/>
          </a:xfrm>
          <a:prstGeom prst="rect">
            <a:avLst/>
          </a:prstGeom>
          <a:noFill/>
        </p:spPr>
        <p:txBody>
          <a:bodyPr wrap="square">
            <a:spAutoFit/>
          </a:bodyPr>
          <a:lstStyle/>
          <a:p>
            <a:r>
              <a:rPr lang="en-US" sz="1800">
                <a:effectLst/>
                <a:latin typeface="LinLibertineT"/>
              </a:rPr>
              <a:t>dimension </a:t>
            </a:r>
            <a:r>
              <a:rPr lang="en-US" sz="1800">
                <a:effectLst/>
                <a:latin typeface="LibertineMathMI"/>
              </a:rPr>
              <a:t>𝑑 </a:t>
            </a:r>
            <a:endParaRPr lang="en-US"/>
          </a:p>
        </p:txBody>
      </p:sp>
      <p:sp>
        <p:nvSpPr>
          <p:cNvPr id="14" name="Right Arrow 13">
            <a:extLst>
              <a:ext uri="{FF2B5EF4-FFF2-40B4-BE49-F238E27FC236}">
                <a16:creationId xmlns:a16="http://schemas.microsoft.com/office/drawing/2014/main" id="{BFBD7193-ACF8-6263-AAD1-EEBD5B9BF254}"/>
              </a:ext>
            </a:extLst>
          </p:cNvPr>
          <p:cNvSpPr/>
          <p:nvPr/>
        </p:nvSpPr>
        <p:spPr>
          <a:xfrm>
            <a:off x="4884145" y="5687324"/>
            <a:ext cx="1410158" cy="36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D57316A-FB82-05BD-3625-ABC46F461B64}"/>
              </a:ext>
            </a:extLst>
          </p:cNvPr>
          <p:cNvSpPr txBox="1"/>
          <p:nvPr/>
        </p:nvSpPr>
        <p:spPr>
          <a:xfrm>
            <a:off x="6566053" y="5647334"/>
            <a:ext cx="2901108" cy="369332"/>
          </a:xfrm>
          <a:prstGeom prst="rect">
            <a:avLst/>
          </a:prstGeom>
          <a:noFill/>
        </p:spPr>
        <p:txBody>
          <a:bodyPr wrap="square">
            <a:spAutoFit/>
          </a:bodyPr>
          <a:lstStyle/>
          <a:p>
            <a:r>
              <a:rPr lang="en-US" sz="1800">
                <a:effectLst/>
                <a:latin typeface="LinLibertineT"/>
              </a:rPr>
              <a:t>embeddings for each entity </a:t>
            </a:r>
            <a:endParaRPr lang="en-US"/>
          </a:p>
        </p:txBody>
      </p:sp>
      <p:sp>
        <p:nvSpPr>
          <p:cNvPr id="3" name="Slide Number Placeholder 2">
            <a:extLst>
              <a:ext uri="{FF2B5EF4-FFF2-40B4-BE49-F238E27FC236}">
                <a16:creationId xmlns:a16="http://schemas.microsoft.com/office/drawing/2014/main" id="{C0E8CA01-6670-D66D-2B27-EEC5EACA2DC2}"/>
              </a:ext>
            </a:extLst>
          </p:cNvPr>
          <p:cNvSpPr>
            <a:spLocks noGrp="1"/>
          </p:cNvSpPr>
          <p:nvPr>
            <p:ph type="sldNum" sz="quarter" idx="12"/>
          </p:nvPr>
        </p:nvSpPr>
        <p:spPr/>
        <p:txBody>
          <a:bodyPr/>
          <a:lstStyle/>
          <a:p>
            <a:fld id="{4DA8FCD9-8AD8-AE4D-8418-27AF95278705}" type="slidenum">
              <a:rPr lang="en-US" smtClean="0"/>
              <a:t>26</a:t>
            </a:fld>
            <a:endParaRPr lang="en-US"/>
          </a:p>
        </p:txBody>
      </p:sp>
    </p:spTree>
    <p:extLst>
      <p:ext uri="{BB962C8B-B14F-4D97-AF65-F5344CB8AC3E}">
        <p14:creationId xmlns:p14="http://schemas.microsoft.com/office/powerpoint/2010/main" val="26539822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B425-B688-758C-5027-02091423F7E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C72BE4C-3640-1C0A-4AAE-3E5B9E2A742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3DFF77F-34BF-E7C3-9B37-926C77A9BBA1}"/>
              </a:ext>
            </a:extLst>
          </p:cNvPr>
          <p:cNvSpPr>
            <a:spLocks noGrp="1"/>
          </p:cNvSpPr>
          <p:nvPr>
            <p:ph type="sldNum" sz="quarter" idx="12"/>
          </p:nvPr>
        </p:nvSpPr>
        <p:spPr/>
        <p:txBody>
          <a:bodyPr/>
          <a:lstStyle/>
          <a:p>
            <a:fld id="{4DA8FCD9-8AD8-AE4D-8418-27AF95278705}" type="slidenum">
              <a:rPr lang="en-US" smtClean="0"/>
              <a:t>27</a:t>
            </a:fld>
            <a:endParaRPr lang="en-US"/>
          </a:p>
        </p:txBody>
      </p:sp>
    </p:spTree>
    <p:extLst>
      <p:ext uri="{BB962C8B-B14F-4D97-AF65-F5344CB8AC3E}">
        <p14:creationId xmlns:p14="http://schemas.microsoft.com/office/powerpoint/2010/main" val="1953725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78614-DB63-FA8A-010F-7773447DB2CA}"/>
              </a:ext>
            </a:extLst>
          </p:cNvPr>
          <p:cNvSpPr>
            <a:spLocks noGrp="1"/>
          </p:cNvSpPr>
          <p:nvPr>
            <p:ph type="title"/>
          </p:nvPr>
        </p:nvSpPr>
        <p:spPr>
          <a:xfrm>
            <a:off x="278130" y="377731"/>
            <a:ext cx="10515600" cy="1325563"/>
          </a:xfrm>
        </p:spPr>
        <p:txBody>
          <a:bodyPr>
            <a:normAutofit/>
          </a:bodyPr>
          <a:lstStyle/>
          <a:p>
            <a:r>
              <a:rPr lang="en-US" sz="4000" b="0" i="0">
                <a:effectLst/>
                <a:latin typeface="Arial" panose="020B0604020202020204" pitchFamily="34" charset="0"/>
                <a:cs typeface="Arial" panose="020B0604020202020204" pitchFamily="34" charset="0"/>
              </a:rPr>
              <a:t>Personalized Recommendation</a:t>
            </a:r>
            <a:endParaRPr lang="en-US" sz="400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AF7FDF5-019B-4535-C5FC-7B811A7CC161}"/>
              </a:ext>
            </a:extLst>
          </p:cNvPr>
          <p:cNvPicPr>
            <a:picLocks noChangeAspect="1"/>
          </p:cNvPicPr>
          <p:nvPr/>
        </p:nvPicPr>
        <p:blipFill>
          <a:blip r:embed="rId3"/>
          <a:stretch>
            <a:fillRect/>
          </a:stretch>
        </p:blipFill>
        <p:spPr>
          <a:xfrm>
            <a:off x="278130" y="1470595"/>
            <a:ext cx="6502258" cy="2982994"/>
          </a:xfrm>
          <a:prstGeom prst="rect">
            <a:avLst/>
          </a:prstGeom>
        </p:spPr>
      </p:pic>
      <p:sp>
        <p:nvSpPr>
          <p:cNvPr id="5" name="TextBox 4">
            <a:extLst>
              <a:ext uri="{FF2B5EF4-FFF2-40B4-BE49-F238E27FC236}">
                <a16:creationId xmlns:a16="http://schemas.microsoft.com/office/drawing/2014/main" id="{594E22E0-B7C8-4C7B-8224-8AFF46BFBD16}"/>
              </a:ext>
            </a:extLst>
          </p:cNvPr>
          <p:cNvSpPr txBox="1"/>
          <p:nvPr/>
        </p:nvSpPr>
        <p:spPr>
          <a:xfrm>
            <a:off x="278130" y="5794789"/>
            <a:ext cx="10241280" cy="830997"/>
          </a:xfrm>
          <a:prstGeom prst="rect">
            <a:avLst/>
          </a:prstGeom>
          <a:noFill/>
        </p:spPr>
        <p:txBody>
          <a:bodyPr wrap="square" rtlCol="0">
            <a:spAutoFit/>
          </a:bodyPr>
          <a:lstStyle/>
          <a:p>
            <a:pPr marL="342900" indent="-342900">
              <a:buFont typeface="Arial" panose="020B0604020202020204" pitchFamily="34" charset="0"/>
              <a:buChar char="•"/>
            </a:pPr>
            <a:r>
              <a:rPr lang="en-US" sz="2400">
                <a:latin typeface="Arial" panose="020B0604020202020204" pitchFamily="34" charset="0"/>
                <a:cs typeface="Arial" panose="020B0604020202020204" pitchFamily="34" charset="0"/>
              </a:rPr>
              <a:t>A</a:t>
            </a:r>
            <a:r>
              <a:rPr lang="en-US" sz="2400">
                <a:effectLst/>
                <a:latin typeface="Arial" panose="020B0604020202020204" pitchFamily="34" charset="0"/>
                <a:cs typeface="Arial" panose="020B0604020202020204" pitchFamily="34" charset="0"/>
              </a:rPr>
              <a:t>lgorithms-driven to suggest a small number of interesting items out of millions for each user and critical to effectively explore user’ interest.</a:t>
            </a:r>
            <a:endParaRPr lang="en-US" sz="240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649C370-1FBF-1111-C433-E3E2D9086035}"/>
              </a:ext>
            </a:extLst>
          </p:cNvPr>
          <p:cNvSpPr txBox="1"/>
          <p:nvPr/>
        </p:nvSpPr>
        <p:spPr>
          <a:xfrm>
            <a:off x="1501140" y="4565291"/>
            <a:ext cx="410337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Target Recommendation items</a:t>
            </a:r>
          </a:p>
        </p:txBody>
      </p:sp>
      <p:pic>
        <p:nvPicPr>
          <p:cNvPr id="7" name="Picture 6">
            <a:extLst>
              <a:ext uri="{FF2B5EF4-FFF2-40B4-BE49-F238E27FC236}">
                <a16:creationId xmlns:a16="http://schemas.microsoft.com/office/drawing/2014/main" id="{55D98861-8550-5693-96A5-0D1FB6D30F34}"/>
              </a:ext>
            </a:extLst>
          </p:cNvPr>
          <p:cNvPicPr>
            <a:picLocks noChangeAspect="1"/>
          </p:cNvPicPr>
          <p:nvPr/>
        </p:nvPicPr>
        <p:blipFill rotWithShape="1">
          <a:blip r:embed="rId4"/>
          <a:srcRect b="21880"/>
          <a:stretch/>
        </p:blipFill>
        <p:spPr>
          <a:xfrm>
            <a:off x="8080933" y="155060"/>
            <a:ext cx="2898046" cy="4899766"/>
          </a:xfrm>
          <a:prstGeom prst="rect">
            <a:avLst/>
          </a:prstGeom>
        </p:spPr>
      </p:pic>
      <p:sp>
        <p:nvSpPr>
          <p:cNvPr id="8" name="TextBox 7">
            <a:extLst>
              <a:ext uri="{FF2B5EF4-FFF2-40B4-BE49-F238E27FC236}">
                <a16:creationId xmlns:a16="http://schemas.microsoft.com/office/drawing/2014/main" id="{04A2D480-FE69-81F7-23BF-B4AC8E2D6362}"/>
              </a:ext>
            </a:extLst>
          </p:cNvPr>
          <p:cNvSpPr txBox="1"/>
          <p:nvPr/>
        </p:nvSpPr>
        <p:spPr>
          <a:xfrm>
            <a:off x="7809471" y="5139131"/>
            <a:ext cx="429976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‘For You’ at X, also called Twitter</a:t>
            </a:r>
          </a:p>
        </p:txBody>
      </p:sp>
      <p:sp>
        <p:nvSpPr>
          <p:cNvPr id="9" name="Slide Number Placeholder 8">
            <a:extLst>
              <a:ext uri="{FF2B5EF4-FFF2-40B4-BE49-F238E27FC236}">
                <a16:creationId xmlns:a16="http://schemas.microsoft.com/office/drawing/2014/main" id="{2FFCDD78-B939-4CE6-BD2B-DE74F7BE961F}"/>
              </a:ext>
            </a:extLst>
          </p:cNvPr>
          <p:cNvSpPr>
            <a:spLocks noGrp="1"/>
          </p:cNvSpPr>
          <p:nvPr>
            <p:ph type="sldNum" sz="quarter" idx="12"/>
          </p:nvPr>
        </p:nvSpPr>
        <p:spPr/>
        <p:txBody>
          <a:bodyPr/>
          <a:lstStyle/>
          <a:p>
            <a:fld id="{4DA8FCD9-8AD8-AE4D-8418-27AF95278705}" type="slidenum">
              <a:rPr lang="en-US" smtClean="0"/>
              <a:t>3</a:t>
            </a:fld>
            <a:endParaRPr lang="en-US"/>
          </a:p>
        </p:txBody>
      </p:sp>
    </p:spTree>
    <p:extLst>
      <p:ext uri="{BB962C8B-B14F-4D97-AF65-F5344CB8AC3E}">
        <p14:creationId xmlns:p14="http://schemas.microsoft.com/office/powerpoint/2010/main" val="2833635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FFAF3-DF1B-6C04-0271-A8380B777BFB}"/>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Embeddings</a:t>
            </a:r>
          </a:p>
        </p:txBody>
      </p:sp>
      <p:sp>
        <p:nvSpPr>
          <p:cNvPr id="3" name="Content Placeholder 2">
            <a:extLst>
              <a:ext uri="{FF2B5EF4-FFF2-40B4-BE49-F238E27FC236}">
                <a16:creationId xmlns:a16="http://schemas.microsoft.com/office/drawing/2014/main" id="{31D4BAF3-CF45-E6FE-96EB-9C798BAF82CD}"/>
              </a:ext>
            </a:extLst>
          </p:cNvPr>
          <p:cNvSpPr>
            <a:spLocks noGrp="1"/>
          </p:cNvSpPr>
          <p:nvPr>
            <p:ph idx="1"/>
          </p:nvPr>
        </p:nvSpPr>
        <p:spPr>
          <a:xfrm>
            <a:off x="838200" y="1627390"/>
            <a:ext cx="10515600" cy="928592"/>
          </a:xfrm>
        </p:spPr>
        <p:txBody>
          <a:bodyPr>
            <a:normAutofit/>
          </a:bodyPr>
          <a:lstStyle/>
          <a:p>
            <a:r>
              <a:rPr lang="en-US" sz="2400" dirty="0">
                <a:latin typeface="Arial" panose="020B0604020202020204" pitchFamily="34" charset="0"/>
                <a:cs typeface="Arial" panose="020B0604020202020204" pitchFamily="34" charset="0"/>
              </a:rPr>
              <a:t>Embedding started with </a:t>
            </a:r>
            <a:r>
              <a:rPr lang="en-US" sz="2400" dirty="0">
                <a:latin typeface="Arial" panose="020B0604020202020204" pitchFamily="34" charset="0"/>
                <a:cs typeface="Arial" panose="020B0604020202020204" pitchFamily="34" charset="0"/>
                <a:hlinkClick r:id="rId3"/>
              </a:rPr>
              <a:t>Word2Vec (2013, Google)</a:t>
            </a:r>
            <a:r>
              <a:rPr lang="en-US" sz="2400" dirty="0">
                <a:latin typeface="Arial" panose="020B0604020202020204" pitchFamily="34" charset="0"/>
                <a:cs typeface="Arial" panose="020B0604020202020204" pitchFamily="34" charset="0"/>
              </a:rPr>
              <a:t>, credited the Test of Time Award at the </a:t>
            </a:r>
            <a:r>
              <a:rPr lang="en-US" sz="2400" dirty="0" err="1">
                <a:latin typeface="Arial" panose="020B0604020202020204" pitchFamily="34" charset="0"/>
                <a:cs typeface="Arial" panose="020B0604020202020204" pitchFamily="34" charset="0"/>
              </a:rPr>
              <a:t>NeurIPS</a:t>
            </a:r>
            <a:r>
              <a:rPr lang="en-US" sz="2400" dirty="0">
                <a:latin typeface="Arial" panose="020B0604020202020204" pitchFamily="34" charset="0"/>
                <a:cs typeface="Arial" panose="020B0604020202020204" pitchFamily="34" charset="0"/>
              </a:rPr>
              <a:t> Conference 2023. </a:t>
            </a:r>
          </a:p>
        </p:txBody>
      </p:sp>
      <p:pic>
        <p:nvPicPr>
          <p:cNvPr id="2050" name="Picture 2" descr="Meanings are Vectors - Seeking Wisdom">
            <a:extLst>
              <a:ext uri="{FF2B5EF4-FFF2-40B4-BE49-F238E27FC236}">
                <a16:creationId xmlns:a16="http://schemas.microsoft.com/office/drawing/2014/main" id="{F84F8D42-F93E-E25F-2BEA-1F7CC59283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5945" y="2619280"/>
            <a:ext cx="8753862" cy="30649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0E01B19-F1F3-5C9F-992F-83644E3F2A23}"/>
              </a:ext>
            </a:extLst>
          </p:cNvPr>
          <p:cNvSpPr txBox="1"/>
          <p:nvPr/>
        </p:nvSpPr>
        <p:spPr>
          <a:xfrm>
            <a:off x="994410" y="5989320"/>
            <a:ext cx="9406890" cy="646331"/>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e.g.  king = [-0.74501 , -0.11992 ,  0.37329 ,  0.36847, ….]; </a:t>
            </a:r>
          </a:p>
          <a:p>
            <a:r>
              <a:rPr lang="en-US">
                <a:latin typeface="Arial" panose="020B0604020202020204" pitchFamily="34" charset="0"/>
                <a:cs typeface="Arial" panose="020B0604020202020204" pitchFamily="34" charset="0"/>
              </a:rPr>
              <a:t>        queen = [-1.1266  , -0.52064 ,  0.45565 ,  0.21079 , ….]</a:t>
            </a:r>
          </a:p>
        </p:txBody>
      </p:sp>
      <p:sp>
        <p:nvSpPr>
          <p:cNvPr id="5" name="Slide Number Placeholder 4">
            <a:extLst>
              <a:ext uri="{FF2B5EF4-FFF2-40B4-BE49-F238E27FC236}">
                <a16:creationId xmlns:a16="http://schemas.microsoft.com/office/drawing/2014/main" id="{450805A2-FABC-85E4-10B7-9562CB9245EB}"/>
              </a:ext>
            </a:extLst>
          </p:cNvPr>
          <p:cNvSpPr>
            <a:spLocks noGrp="1"/>
          </p:cNvSpPr>
          <p:nvPr>
            <p:ph type="sldNum" sz="quarter" idx="12"/>
          </p:nvPr>
        </p:nvSpPr>
        <p:spPr/>
        <p:txBody>
          <a:bodyPr/>
          <a:lstStyle/>
          <a:p>
            <a:fld id="{4DA8FCD9-8AD8-AE4D-8418-27AF95278705}" type="slidenum">
              <a:rPr lang="en-US" smtClean="0"/>
              <a:t>4</a:t>
            </a:fld>
            <a:endParaRPr lang="en-US"/>
          </a:p>
        </p:txBody>
      </p:sp>
    </p:spTree>
    <p:extLst>
      <p:ext uri="{BB962C8B-B14F-4D97-AF65-F5344CB8AC3E}">
        <p14:creationId xmlns:p14="http://schemas.microsoft.com/office/powerpoint/2010/main" val="2892273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4370C-6EC0-F818-74A8-FF2C6ECEDFA0}"/>
              </a:ext>
            </a:extLst>
          </p:cNvPr>
          <p:cNvSpPr>
            <a:spLocks noGrp="1"/>
          </p:cNvSpPr>
          <p:nvPr>
            <p:ph type="title"/>
          </p:nvPr>
        </p:nvSpPr>
        <p:spPr>
          <a:xfrm>
            <a:off x="466725" y="391874"/>
            <a:ext cx="11258550" cy="1325563"/>
          </a:xfrm>
        </p:spPr>
        <p:txBody>
          <a:bodyPr/>
          <a:lstStyle/>
          <a:p>
            <a:r>
              <a:rPr lang="en-US">
                <a:latin typeface="Arial" panose="020B0604020202020204" pitchFamily="34" charset="0"/>
                <a:cs typeface="Arial" panose="020B0604020202020204" pitchFamily="34" charset="0"/>
              </a:rPr>
              <a:t>Graph: entities (nodes) with relations</a:t>
            </a:r>
          </a:p>
        </p:txBody>
      </p:sp>
      <p:pic>
        <p:nvPicPr>
          <p:cNvPr id="1026" name="Picture 2">
            <a:extLst>
              <a:ext uri="{FF2B5EF4-FFF2-40B4-BE49-F238E27FC236}">
                <a16:creationId xmlns:a16="http://schemas.microsoft.com/office/drawing/2014/main" id="{1C2320E3-0CF7-D790-2757-416D18327C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226" y="1816576"/>
            <a:ext cx="5300028" cy="35943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6F44CF6-04AD-2B69-8C23-76E14E474C5A}"/>
              </a:ext>
            </a:extLst>
          </p:cNvPr>
          <p:cNvSpPr txBox="1"/>
          <p:nvPr/>
        </p:nvSpPr>
        <p:spPr>
          <a:xfrm>
            <a:off x="1131120" y="5410943"/>
            <a:ext cx="333024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Social graph (Credit: </a:t>
            </a:r>
            <a:r>
              <a:rPr lang="en-US">
                <a:latin typeface="Arial" panose="020B0604020202020204" pitchFamily="34" charset="0"/>
                <a:cs typeface="Arial" panose="020B0604020202020204" pitchFamily="34" charset="0"/>
                <a:hlinkClick r:id="rId3"/>
              </a:rPr>
              <a:t>Medium</a:t>
            </a:r>
            <a:r>
              <a:rPr lang="en-US">
                <a:latin typeface="Arial" panose="020B0604020202020204" pitchFamily="34" charset="0"/>
                <a:cs typeface="Arial" panose="020B0604020202020204" pitchFamily="34" charset="0"/>
              </a:rPr>
              <a:t>)</a:t>
            </a:r>
          </a:p>
        </p:txBody>
      </p:sp>
      <p:sp>
        <p:nvSpPr>
          <p:cNvPr id="7" name="TextBox 6">
            <a:extLst>
              <a:ext uri="{FF2B5EF4-FFF2-40B4-BE49-F238E27FC236}">
                <a16:creationId xmlns:a16="http://schemas.microsoft.com/office/drawing/2014/main" id="{52FB8592-2CF4-8E09-3238-C71C8F476DFB}"/>
              </a:ext>
            </a:extLst>
          </p:cNvPr>
          <p:cNvSpPr txBox="1"/>
          <p:nvPr/>
        </p:nvSpPr>
        <p:spPr>
          <a:xfrm>
            <a:off x="6351138" y="5133944"/>
            <a:ext cx="5128260" cy="923330"/>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Knowledge graph: nodes, edges, relationship representing real-world knowledge, G = {entity, relation, entity’}</a:t>
            </a:r>
          </a:p>
        </p:txBody>
      </p:sp>
      <p:sp>
        <p:nvSpPr>
          <p:cNvPr id="8" name="Slide Number Placeholder 7">
            <a:extLst>
              <a:ext uri="{FF2B5EF4-FFF2-40B4-BE49-F238E27FC236}">
                <a16:creationId xmlns:a16="http://schemas.microsoft.com/office/drawing/2014/main" id="{D2D1E02F-5758-BC7A-24D6-00EB82843364}"/>
              </a:ext>
            </a:extLst>
          </p:cNvPr>
          <p:cNvSpPr>
            <a:spLocks noGrp="1"/>
          </p:cNvSpPr>
          <p:nvPr>
            <p:ph type="sldNum" sz="quarter" idx="12"/>
          </p:nvPr>
        </p:nvSpPr>
        <p:spPr/>
        <p:txBody>
          <a:bodyPr/>
          <a:lstStyle/>
          <a:p>
            <a:fld id="{4DA8FCD9-8AD8-AE4D-8418-27AF95278705}" type="slidenum">
              <a:rPr lang="en-US" smtClean="0"/>
              <a:t>5</a:t>
            </a:fld>
            <a:endParaRPr lang="en-US"/>
          </a:p>
        </p:txBody>
      </p:sp>
      <p:pic>
        <p:nvPicPr>
          <p:cNvPr id="9" name="Picture 8">
            <a:extLst>
              <a:ext uri="{FF2B5EF4-FFF2-40B4-BE49-F238E27FC236}">
                <a16:creationId xmlns:a16="http://schemas.microsoft.com/office/drawing/2014/main" id="{948834D8-9329-0C74-B671-E7750C39B9ED}"/>
              </a:ext>
            </a:extLst>
          </p:cNvPr>
          <p:cNvPicPr>
            <a:picLocks noChangeAspect="1"/>
          </p:cNvPicPr>
          <p:nvPr/>
        </p:nvPicPr>
        <p:blipFill>
          <a:blip r:embed="rId4"/>
          <a:stretch>
            <a:fillRect/>
          </a:stretch>
        </p:blipFill>
        <p:spPr>
          <a:xfrm>
            <a:off x="5699760" y="2058266"/>
            <a:ext cx="6198870" cy="2919088"/>
          </a:xfrm>
          <a:prstGeom prst="rect">
            <a:avLst/>
          </a:prstGeom>
        </p:spPr>
      </p:pic>
    </p:spTree>
    <p:extLst>
      <p:ext uri="{BB962C8B-B14F-4D97-AF65-F5344CB8AC3E}">
        <p14:creationId xmlns:p14="http://schemas.microsoft.com/office/powerpoint/2010/main" val="4024026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4562D-3FF0-9E31-FF84-3E716CFF1188}"/>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Knowledge Graph Embedding</a:t>
            </a:r>
          </a:p>
        </p:txBody>
      </p:sp>
      <p:sp>
        <p:nvSpPr>
          <p:cNvPr id="6" name="Slide Number Placeholder 5">
            <a:extLst>
              <a:ext uri="{FF2B5EF4-FFF2-40B4-BE49-F238E27FC236}">
                <a16:creationId xmlns:a16="http://schemas.microsoft.com/office/drawing/2014/main" id="{419A5850-839D-A12C-A7BF-E11F6A055528}"/>
              </a:ext>
            </a:extLst>
          </p:cNvPr>
          <p:cNvSpPr>
            <a:spLocks noGrp="1"/>
          </p:cNvSpPr>
          <p:nvPr>
            <p:ph type="sldNum" sz="quarter" idx="12"/>
          </p:nvPr>
        </p:nvSpPr>
        <p:spPr/>
        <p:txBody>
          <a:bodyPr/>
          <a:lstStyle/>
          <a:p>
            <a:fld id="{4DA8FCD9-8AD8-AE4D-8418-27AF95278705}" type="slidenum">
              <a:rPr lang="en-US" smtClean="0"/>
              <a:t>6</a:t>
            </a:fld>
            <a:endParaRPr lang="en-US"/>
          </a:p>
        </p:txBody>
      </p:sp>
      <p:pic>
        <p:nvPicPr>
          <p:cNvPr id="3074" name="Picture 2" descr="undefined">
            <a:extLst>
              <a:ext uri="{FF2B5EF4-FFF2-40B4-BE49-F238E27FC236}">
                <a16:creationId xmlns:a16="http://schemas.microsoft.com/office/drawing/2014/main" id="{E1B67BAB-8DF2-4DBC-F189-2EA3167AD3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94762"/>
            <a:ext cx="10816047" cy="48615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B4BBE8F-FF3E-9FFC-35CE-8077BC6EF33F}"/>
              </a:ext>
            </a:extLst>
          </p:cNvPr>
          <p:cNvSpPr txBox="1"/>
          <p:nvPr/>
        </p:nvSpPr>
        <p:spPr>
          <a:xfrm>
            <a:off x="7738455" y="2104092"/>
            <a:ext cx="3568738" cy="1015663"/>
          </a:xfrm>
          <a:prstGeom prst="rect">
            <a:avLst/>
          </a:prstGeom>
          <a:noFill/>
        </p:spPr>
        <p:txBody>
          <a:bodyPr wrap="square" rtlCol="0">
            <a:spAutoFit/>
          </a:bodyPr>
          <a:lstStyle/>
          <a:p>
            <a:pPr marL="285750" indent="-285750">
              <a:buFont typeface="Arial" panose="020B0604020202020204" pitchFamily="34" charset="0"/>
              <a:buChar char="•"/>
            </a:pPr>
            <a:r>
              <a:rPr lang="en-US" sz="2000">
                <a:solidFill>
                  <a:srgbClr val="002060"/>
                </a:solidFill>
                <a:latin typeface="Arial" panose="020B0604020202020204" pitchFamily="34" charset="0"/>
                <a:cs typeface="Arial" panose="020B0604020202020204" pitchFamily="34" charset="0"/>
              </a:rPr>
              <a:t>Node-level prediction</a:t>
            </a:r>
          </a:p>
          <a:p>
            <a:pPr marL="285750" indent="-285750">
              <a:buFont typeface="Arial" panose="020B0604020202020204" pitchFamily="34" charset="0"/>
              <a:buChar char="•"/>
            </a:pPr>
            <a:r>
              <a:rPr lang="en-US" sz="2000">
                <a:solidFill>
                  <a:srgbClr val="002060"/>
                </a:solidFill>
                <a:latin typeface="Arial" panose="020B0604020202020204" pitchFamily="34" charset="0"/>
                <a:cs typeface="Arial" panose="020B0604020202020204" pitchFamily="34" charset="0"/>
              </a:rPr>
              <a:t>Link-level prediction</a:t>
            </a:r>
          </a:p>
          <a:p>
            <a:pPr marL="285750" indent="-285750">
              <a:buFont typeface="Arial" panose="020B0604020202020204" pitchFamily="34" charset="0"/>
              <a:buChar char="•"/>
            </a:pPr>
            <a:r>
              <a:rPr lang="en-US" sz="2000">
                <a:solidFill>
                  <a:srgbClr val="002060"/>
                </a:solidFill>
                <a:latin typeface="Arial" panose="020B0604020202020204" pitchFamily="34" charset="0"/>
                <a:cs typeface="Arial" panose="020B0604020202020204" pitchFamily="34" charset="0"/>
              </a:rPr>
              <a:t>Graph-level prediction</a:t>
            </a:r>
          </a:p>
        </p:txBody>
      </p:sp>
      <p:pic>
        <p:nvPicPr>
          <p:cNvPr id="5" name="Picture 4">
            <a:extLst>
              <a:ext uri="{FF2B5EF4-FFF2-40B4-BE49-F238E27FC236}">
                <a16:creationId xmlns:a16="http://schemas.microsoft.com/office/drawing/2014/main" id="{14E65113-DA2A-1068-0CC2-D859A0C6680C}"/>
              </a:ext>
            </a:extLst>
          </p:cNvPr>
          <p:cNvPicPr>
            <a:picLocks noChangeAspect="1"/>
          </p:cNvPicPr>
          <p:nvPr/>
        </p:nvPicPr>
        <p:blipFill>
          <a:blip r:embed="rId3"/>
          <a:stretch>
            <a:fillRect/>
          </a:stretch>
        </p:blipFill>
        <p:spPr>
          <a:xfrm>
            <a:off x="6840936" y="3119755"/>
            <a:ext cx="4991692" cy="2308860"/>
          </a:xfrm>
          <a:prstGeom prst="rect">
            <a:avLst/>
          </a:prstGeom>
        </p:spPr>
      </p:pic>
      <p:sp>
        <p:nvSpPr>
          <p:cNvPr id="7" name="TextBox 6">
            <a:extLst>
              <a:ext uri="{FF2B5EF4-FFF2-40B4-BE49-F238E27FC236}">
                <a16:creationId xmlns:a16="http://schemas.microsoft.com/office/drawing/2014/main" id="{F60FF993-1DB7-6805-7D60-A9EB6DEEB155}"/>
              </a:ext>
            </a:extLst>
          </p:cNvPr>
          <p:cNvSpPr txBox="1"/>
          <p:nvPr/>
        </p:nvSpPr>
        <p:spPr>
          <a:xfrm>
            <a:off x="2537460" y="6013589"/>
            <a:ext cx="8412480" cy="707886"/>
          </a:xfrm>
          <a:prstGeom prst="rect">
            <a:avLst/>
          </a:prstGeom>
          <a:noFill/>
        </p:spPr>
        <p:txBody>
          <a:bodyPr wrap="square" rtlCol="0">
            <a:spAutoFit/>
          </a:bodyPr>
          <a:lstStyle/>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Learn graph's inherent structure and the semantics of its relationships and present nodes/edges as vectors</a:t>
            </a:r>
          </a:p>
        </p:txBody>
      </p:sp>
    </p:spTree>
    <p:extLst>
      <p:ext uri="{BB962C8B-B14F-4D97-AF65-F5344CB8AC3E}">
        <p14:creationId xmlns:p14="http://schemas.microsoft.com/office/powerpoint/2010/main" val="1221372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53F4A-DF1D-085C-BFDC-844AB9A7AFEA}"/>
              </a:ext>
            </a:extLst>
          </p:cNvPr>
          <p:cNvSpPr>
            <a:spLocks noGrp="1"/>
          </p:cNvSpPr>
          <p:nvPr>
            <p:ph type="title"/>
          </p:nvPr>
        </p:nvSpPr>
        <p:spPr/>
        <p:txBody>
          <a:bodyPr/>
          <a:lstStyle/>
          <a:p>
            <a:r>
              <a:rPr lang="en-US" err="1">
                <a:latin typeface="Arial" panose="020B0604020202020204" pitchFamily="34" charset="0"/>
                <a:cs typeface="Arial" panose="020B0604020202020204" pitchFamily="34" charset="0"/>
              </a:rPr>
              <a:t>TransE</a:t>
            </a:r>
            <a:r>
              <a:rPr lang="en-US">
                <a:latin typeface="Arial" panose="020B0604020202020204" pitchFamily="34" charset="0"/>
                <a:cs typeface="Arial" panose="020B0604020202020204" pitchFamily="34" charset="0"/>
              </a:rPr>
              <a:t> (Translation Embeddings)</a:t>
            </a:r>
          </a:p>
        </p:txBody>
      </p:sp>
      <p:sp>
        <p:nvSpPr>
          <p:cNvPr id="3" name="Content Placeholder 2">
            <a:extLst>
              <a:ext uri="{FF2B5EF4-FFF2-40B4-BE49-F238E27FC236}">
                <a16:creationId xmlns:a16="http://schemas.microsoft.com/office/drawing/2014/main" id="{C2B8F55A-3C66-473A-170D-14205BF828A8}"/>
              </a:ext>
            </a:extLst>
          </p:cNvPr>
          <p:cNvSpPr>
            <a:spLocks noGrp="1"/>
          </p:cNvSpPr>
          <p:nvPr>
            <p:ph idx="1"/>
          </p:nvPr>
        </p:nvSpPr>
        <p:spPr>
          <a:xfrm>
            <a:off x="729718" y="1650680"/>
            <a:ext cx="7459980" cy="4528663"/>
          </a:xfrm>
        </p:spPr>
        <p:txBody>
          <a:bodyPr>
            <a:normAutofit/>
          </a:bodyPr>
          <a:lstStyle/>
          <a:p>
            <a:r>
              <a:rPr lang="en-US" sz="2400" b="1" dirty="0">
                <a:latin typeface="Arial" panose="020B0604020202020204" pitchFamily="34" charset="0"/>
                <a:cs typeface="Arial" panose="020B0604020202020204" pitchFamily="34" charset="0"/>
              </a:rPr>
              <a:t>Illustration for </a:t>
            </a:r>
            <a:r>
              <a:rPr lang="en-US" sz="2400" b="1" dirty="0" err="1">
                <a:latin typeface="Arial" panose="020B0604020202020204" pitchFamily="34" charset="0"/>
                <a:cs typeface="Arial" panose="020B0604020202020204" pitchFamily="34" charset="0"/>
              </a:rPr>
              <a:t>TransE</a:t>
            </a:r>
            <a:r>
              <a:rPr lang="en-US" sz="2400" dirty="0">
                <a:latin typeface="Arial" panose="020B0604020202020204" pitchFamily="34" charset="0"/>
                <a:cs typeface="Arial" panose="020B0604020202020204" pitchFamily="34" charset="0"/>
              </a:rPr>
              <a:t>:</a:t>
            </a:r>
          </a:p>
          <a:p>
            <a:pPr lvl="1"/>
            <a:r>
              <a:rPr lang="en-US" dirty="0">
                <a:latin typeface="Arial" panose="020B0604020202020204" pitchFamily="34" charset="0"/>
                <a:cs typeface="Arial" panose="020B0604020202020204" pitchFamily="34" charset="0"/>
              </a:rPr>
              <a:t>For {</a:t>
            </a:r>
            <a:r>
              <a:rPr lang="en-US" b="1" dirty="0">
                <a:latin typeface="Arial" panose="020B0604020202020204" pitchFamily="34" charset="0"/>
                <a:cs typeface="Arial" panose="020B0604020202020204" pitchFamily="34" charset="0"/>
              </a:rPr>
              <a:t>h</a:t>
            </a:r>
            <a:r>
              <a:rPr lang="en-US" dirty="0">
                <a:latin typeface="Arial" panose="020B0604020202020204" pitchFamily="34" charset="0"/>
                <a:cs typeface="Arial" panose="020B0604020202020204" pitchFamily="34" charset="0"/>
              </a:rPr>
              <a:t>ead, </a:t>
            </a:r>
            <a:r>
              <a:rPr lang="en-US" b="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elation, </a:t>
            </a:r>
            <a:r>
              <a:rPr lang="en-US" b="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ail} with embedding vectors</a:t>
            </a:r>
          </a:p>
          <a:p>
            <a:pPr lvl="1"/>
            <a:r>
              <a:rPr lang="en-US" dirty="0" err="1">
                <a:latin typeface="Arial" panose="020B0604020202020204" pitchFamily="34" charset="0"/>
                <a:cs typeface="Arial" panose="020B0604020202020204" pitchFamily="34" charset="0"/>
              </a:rPr>
              <a:t>h+r≈t</a:t>
            </a:r>
            <a:r>
              <a:rPr lang="en-US" dirty="0">
                <a:latin typeface="Arial" panose="020B0604020202020204" pitchFamily="34" charset="0"/>
                <a:cs typeface="Arial" panose="020B0604020202020204" pitchFamily="34" charset="0"/>
              </a:rPr>
              <a:t> if a link exists</a:t>
            </a:r>
          </a:p>
          <a:p>
            <a:pPr lvl="1"/>
            <a:r>
              <a:rPr lang="en-US" dirty="0">
                <a:latin typeface="Arial" panose="020B0604020202020204" pitchFamily="34" charset="0"/>
                <a:cs typeface="Arial" panose="020B0604020202020204" pitchFamily="34" charset="0"/>
              </a:rPr>
              <a:t>Entity scoring function: f(h, t) = ||h + r – t||</a:t>
            </a:r>
          </a:p>
          <a:p>
            <a:r>
              <a:rPr lang="en-US" sz="2400" b="1" i="0" dirty="0">
                <a:effectLst/>
                <a:latin typeface="Arial" panose="020B0604020202020204" pitchFamily="34" charset="0"/>
                <a:cs typeface="Arial" panose="020B0604020202020204" pitchFamily="34" charset="0"/>
              </a:rPr>
              <a:t>Loss Function</a:t>
            </a:r>
            <a:r>
              <a:rPr lang="en-US" sz="2400" i="0" dirty="0">
                <a:effectLst/>
                <a:latin typeface="Arial" panose="020B0604020202020204" pitchFamily="34" charset="0"/>
                <a:cs typeface="Arial" panose="020B0604020202020204" pitchFamily="34" charset="0"/>
              </a:rPr>
              <a:t>: maximize difference between positive triples (true facts) and negative triples (false facts)</a:t>
            </a:r>
          </a:p>
          <a:p>
            <a:r>
              <a:rPr lang="en-US" sz="2400" b="1" i="0" dirty="0">
                <a:effectLst/>
                <a:latin typeface="Arial" panose="020B0604020202020204" pitchFamily="34" charset="0"/>
                <a:cs typeface="Arial" panose="020B0604020202020204" pitchFamily="34" charset="0"/>
              </a:rPr>
              <a:t>Negative Sampling</a:t>
            </a:r>
            <a:r>
              <a:rPr lang="en-US" sz="2400" i="0" dirty="0">
                <a:effectLst/>
                <a:latin typeface="Arial" panose="020B0604020202020204" pitchFamily="34" charset="0"/>
                <a:cs typeface="Arial" panose="020B0604020202020204" pitchFamily="34" charset="0"/>
              </a:rPr>
              <a:t>: </a:t>
            </a:r>
            <a:r>
              <a:rPr lang="en-US" sz="2400" b="0" i="0" dirty="0">
                <a:effectLst/>
                <a:latin typeface="Arial" panose="020B0604020202020204" pitchFamily="34" charset="0"/>
                <a:cs typeface="Arial" panose="020B0604020202020204" pitchFamily="34" charset="0"/>
              </a:rPr>
              <a:t>(</a:t>
            </a:r>
            <a:r>
              <a:rPr lang="en-US" sz="2400" b="0" i="1" dirty="0">
                <a:effectLst/>
                <a:latin typeface="Arial" panose="020B0604020202020204" pitchFamily="34" charset="0"/>
                <a:cs typeface="Arial" panose="020B0604020202020204" pitchFamily="34" charset="0"/>
              </a:rPr>
              <a:t>h</a:t>
            </a:r>
            <a:r>
              <a:rPr lang="en-US" sz="2400" b="0" i="0" dirty="0">
                <a:effectLst/>
                <a:latin typeface="Arial" panose="020B0604020202020204" pitchFamily="34" charset="0"/>
                <a:cs typeface="Arial" panose="020B0604020202020204" pitchFamily="34" charset="0"/>
              </a:rPr>
              <a:t>′,</a:t>
            </a:r>
            <a:r>
              <a:rPr lang="en-US" sz="2400" b="0" i="1" dirty="0" err="1">
                <a:effectLst/>
                <a:latin typeface="Arial" panose="020B0604020202020204" pitchFamily="34" charset="0"/>
                <a:cs typeface="Arial" panose="020B0604020202020204" pitchFamily="34" charset="0"/>
              </a:rPr>
              <a:t>r</a:t>
            </a:r>
            <a:r>
              <a:rPr lang="en-US" sz="2400" b="0" i="0" dirty="0" err="1">
                <a:effectLst/>
                <a:latin typeface="Arial" panose="020B0604020202020204" pitchFamily="34" charset="0"/>
                <a:cs typeface="Arial" panose="020B0604020202020204" pitchFamily="34" charset="0"/>
              </a:rPr>
              <a:t>,</a:t>
            </a:r>
            <a:r>
              <a:rPr lang="en-US" sz="2400" b="0" i="1" dirty="0" err="1">
                <a:effectLst/>
                <a:latin typeface="Arial" panose="020B0604020202020204" pitchFamily="34" charset="0"/>
                <a:cs typeface="Arial" panose="020B0604020202020204" pitchFamily="34" charset="0"/>
              </a:rPr>
              <a:t>t</a:t>
            </a:r>
            <a:r>
              <a:rPr lang="en-US" sz="2400" b="0" i="0" dirty="0">
                <a:effectLst/>
                <a:latin typeface="Arial" panose="020B0604020202020204" pitchFamily="34" charset="0"/>
                <a:cs typeface="Arial" panose="020B0604020202020204" pitchFamily="34" charset="0"/>
              </a:rPr>
              <a:t>) or (</a:t>
            </a:r>
            <a:r>
              <a:rPr lang="en-US" sz="2400" b="0" i="1" dirty="0" err="1">
                <a:effectLst/>
                <a:latin typeface="Arial" panose="020B0604020202020204" pitchFamily="34" charset="0"/>
                <a:cs typeface="Arial" panose="020B0604020202020204" pitchFamily="34" charset="0"/>
              </a:rPr>
              <a:t>h</a:t>
            </a:r>
            <a:r>
              <a:rPr lang="en-US" sz="2400" b="0" i="0" dirty="0" err="1">
                <a:effectLst/>
                <a:latin typeface="Arial" panose="020B0604020202020204" pitchFamily="34" charset="0"/>
                <a:cs typeface="Arial" panose="020B0604020202020204" pitchFamily="34" charset="0"/>
              </a:rPr>
              <a:t>,</a:t>
            </a:r>
            <a:r>
              <a:rPr lang="en-US" sz="2400" b="0" i="1" dirty="0" err="1">
                <a:effectLst/>
                <a:latin typeface="Arial" panose="020B0604020202020204" pitchFamily="34" charset="0"/>
                <a:cs typeface="Arial" panose="020B0604020202020204" pitchFamily="34" charset="0"/>
              </a:rPr>
              <a:t>r</a:t>
            </a:r>
            <a:r>
              <a:rPr lang="en-US" sz="2400" b="0" i="0" dirty="0" err="1">
                <a:effectLst/>
                <a:latin typeface="Arial" panose="020B0604020202020204" pitchFamily="34" charset="0"/>
                <a:cs typeface="Arial" panose="020B0604020202020204" pitchFamily="34" charset="0"/>
              </a:rPr>
              <a:t>,</a:t>
            </a:r>
            <a:r>
              <a:rPr lang="en-US" sz="2400" b="0" i="1" dirty="0" err="1">
                <a:effectLst/>
                <a:latin typeface="Arial" panose="020B0604020202020204" pitchFamily="34" charset="0"/>
                <a:cs typeface="Arial" panose="020B0604020202020204" pitchFamily="34" charset="0"/>
              </a:rPr>
              <a:t>t</a:t>
            </a:r>
            <a:r>
              <a:rPr lang="en-US" sz="2400" b="0" i="0" dirty="0">
                <a:effectLst/>
                <a:latin typeface="Arial" panose="020B0604020202020204" pitchFamily="34" charset="0"/>
                <a:cs typeface="Arial" panose="020B0604020202020204" pitchFamily="34" charset="0"/>
              </a:rPr>
              <a:t>′) vs (</a:t>
            </a:r>
            <a:r>
              <a:rPr lang="en-US" sz="2400" b="0" i="1" dirty="0" err="1">
                <a:effectLst/>
                <a:latin typeface="Arial" panose="020B0604020202020204" pitchFamily="34" charset="0"/>
                <a:cs typeface="Arial" panose="020B0604020202020204" pitchFamily="34" charset="0"/>
              </a:rPr>
              <a:t>h</a:t>
            </a:r>
            <a:r>
              <a:rPr lang="en-US" sz="2400" b="0" i="0" dirty="0" err="1">
                <a:effectLst/>
                <a:latin typeface="Arial" panose="020B0604020202020204" pitchFamily="34" charset="0"/>
                <a:cs typeface="Arial" panose="020B0604020202020204" pitchFamily="34" charset="0"/>
              </a:rPr>
              <a:t>,</a:t>
            </a:r>
            <a:r>
              <a:rPr lang="en-US" sz="2400" b="0" i="1" dirty="0" err="1">
                <a:effectLst/>
                <a:latin typeface="Arial" panose="020B0604020202020204" pitchFamily="34" charset="0"/>
                <a:cs typeface="Arial" panose="020B0604020202020204" pitchFamily="34" charset="0"/>
              </a:rPr>
              <a:t>r</a:t>
            </a:r>
            <a:r>
              <a:rPr lang="en-US" sz="2400" b="0" i="0" dirty="0" err="1">
                <a:effectLst/>
                <a:latin typeface="Arial" panose="020B0604020202020204" pitchFamily="34" charset="0"/>
                <a:cs typeface="Arial" panose="020B0604020202020204" pitchFamily="34" charset="0"/>
              </a:rPr>
              <a:t>,</a:t>
            </a:r>
            <a:r>
              <a:rPr lang="en-US" sz="2400" b="0" i="1" dirty="0" err="1">
                <a:effectLst/>
                <a:latin typeface="Arial" panose="020B0604020202020204" pitchFamily="34" charset="0"/>
                <a:cs typeface="Arial" panose="020B0604020202020204" pitchFamily="34" charset="0"/>
              </a:rPr>
              <a:t>t</a:t>
            </a:r>
            <a:r>
              <a:rPr lang="en-US" sz="2400" b="0" i="0" dirty="0">
                <a:effectLst/>
                <a:latin typeface="Arial" panose="020B0604020202020204" pitchFamily="34" charset="0"/>
                <a:cs typeface="Arial" panose="020B0604020202020204" pitchFamily="34" charset="0"/>
              </a:rPr>
              <a:t>) (Positive)</a:t>
            </a:r>
            <a:endParaRPr lang="en-US" sz="2400" i="0" dirty="0">
              <a:effectLst/>
              <a:latin typeface="Arial" panose="020B0604020202020204" pitchFamily="34" charset="0"/>
              <a:cs typeface="Arial" panose="020B0604020202020204" pitchFamily="34" charset="0"/>
            </a:endParaRPr>
          </a:p>
          <a:p>
            <a:endParaRPr lang="en-US" sz="2400" b="1" i="0" dirty="0">
              <a:solidFill>
                <a:srgbClr val="374151"/>
              </a:solidFill>
              <a:effectLst/>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FC0252F2-6720-DD67-6E2A-85D053E87542}"/>
              </a:ext>
            </a:extLst>
          </p:cNvPr>
          <p:cNvSpPr>
            <a:spLocks noGrp="1"/>
          </p:cNvSpPr>
          <p:nvPr>
            <p:ph type="sldNum" sz="quarter" idx="12"/>
          </p:nvPr>
        </p:nvSpPr>
        <p:spPr/>
        <p:txBody>
          <a:bodyPr/>
          <a:lstStyle/>
          <a:p>
            <a:fld id="{4DA8FCD9-8AD8-AE4D-8418-27AF95278705}" type="slidenum">
              <a:rPr lang="en-US" smtClean="0"/>
              <a:t>7</a:t>
            </a:fld>
            <a:endParaRPr lang="en-US"/>
          </a:p>
        </p:txBody>
      </p:sp>
      <p:pic>
        <p:nvPicPr>
          <p:cNvPr id="5" name="Picture 4">
            <a:extLst>
              <a:ext uri="{FF2B5EF4-FFF2-40B4-BE49-F238E27FC236}">
                <a16:creationId xmlns:a16="http://schemas.microsoft.com/office/drawing/2014/main" id="{40FE534F-4187-962D-C299-48A79D500C80}"/>
              </a:ext>
            </a:extLst>
          </p:cNvPr>
          <p:cNvPicPr>
            <a:picLocks noChangeAspect="1"/>
          </p:cNvPicPr>
          <p:nvPr/>
        </p:nvPicPr>
        <p:blipFill>
          <a:blip r:embed="rId3"/>
          <a:stretch>
            <a:fillRect/>
          </a:stretch>
        </p:blipFill>
        <p:spPr>
          <a:xfrm>
            <a:off x="8502117" y="1648300"/>
            <a:ext cx="2960165" cy="2175669"/>
          </a:xfrm>
          <a:prstGeom prst="rect">
            <a:avLst/>
          </a:prstGeom>
        </p:spPr>
      </p:pic>
      <p:sp>
        <p:nvSpPr>
          <p:cNvPr id="6" name="AutoShape 2" descr="Example of how TransE represents and models the interactions between entities and relationships in vector space.">
            <a:extLst>
              <a:ext uri="{FF2B5EF4-FFF2-40B4-BE49-F238E27FC236}">
                <a16:creationId xmlns:a16="http://schemas.microsoft.com/office/drawing/2014/main" id="{9C0C7C83-532F-5C84-5BB2-1D36EED61FB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3D524C16-5D2E-927A-C577-B3C483C77638}"/>
              </a:ext>
            </a:extLst>
          </p:cNvPr>
          <p:cNvPicPr>
            <a:picLocks noChangeAspect="1"/>
          </p:cNvPicPr>
          <p:nvPr/>
        </p:nvPicPr>
        <p:blipFill>
          <a:blip r:embed="rId4"/>
          <a:stretch>
            <a:fillRect/>
          </a:stretch>
        </p:blipFill>
        <p:spPr>
          <a:xfrm>
            <a:off x="8761391" y="3939178"/>
            <a:ext cx="2573359" cy="2301962"/>
          </a:xfrm>
          <a:prstGeom prst="rect">
            <a:avLst/>
          </a:prstGeom>
        </p:spPr>
      </p:pic>
    </p:spTree>
    <p:extLst>
      <p:ext uri="{BB962C8B-B14F-4D97-AF65-F5344CB8AC3E}">
        <p14:creationId xmlns:p14="http://schemas.microsoft.com/office/powerpoint/2010/main" val="614790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E3C2D-20E8-DB1B-0D47-DD4907DC2135}"/>
              </a:ext>
            </a:extLst>
          </p:cNvPr>
          <p:cNvSpPr>
            <a:spLocks noGrp="1"/>
          </p:cNvSpPr>
          <p:nvPr>
            <p:ph type="title"/>
          </p:nvPr>
        </p:nvSpPr>
        <p:spPr>
          <a:xfrm>
            <a:off x="583008" y="338028"/>
            <a:ext cx="11073714" cy="1325563"/>
          </a:xfrm>
        </p:spPr>
        <p:txBody>
          <a:bodyPr/>
          <a:lstStyle/>
          <a:p>
            <a:r>
              <a:rPr lang="en-US">
                <a:latin typeface="Arial" panose="020B0604020202020204" pitchFamily="34" charset="0"/>
                <a:cs typeface="Arial" panose="020B0604020202020204" pitchFamily="34" charset="0"/>
              </a:rPr>
              <a:t>Twitter Heterogeneous Information Network</a:t>
            </a:r>
          </a:p>
        </p:txBody>
      </p:sp>
      <p:pic>
        <p:nvPicPr>
          <p:cNvPr id="5" name="Picture 4">
            <a:extLst>
              <a:ext uri="{FF2B5EF4-FFF2-40B4-BE49-F238E27FC236}">
                <a16:creationId xmlns:a16="http://schemas.microsoft.com/office/drawing/2014/main" id="{938E6DFC-9C06-AB18-4870-543024532C42}"/>
              </a:ext>
            </a:extLst>
          </p:cNvPr>
          <p:cNvPicPr>
            <a:picLocks noChangeAspect="1"/>
          </p:cNvPicPr>
          <p:nvPr/>
        </p:nvPicPr>
        <p:blipFill>
          <a:blip r:embed="rId2"/>
          <a:stretch>
            <a:fillRect/>
          </a:stretch>
        </p:blipFill>
        <p:spPr>
          <a:xfrm>
            <a:off x="583008" y="1851640"/>
            <a:ext cx="5258106" cy="4504075"/>
          </a:xfrm>
          <a:prstGeom prst="rect">
            <a:avLst/>
          </a:prstGeom>
        </p:spPr>
      </p:pic>
      <p:sp>
        <p:nvSpPr>
          <p:cNvPr id="6" name="TextBox 5">
            <a:extLst>
              <a:ext uri="{FF2B5EF4-FFF2-40B4-BE49-F238E27FC236}">
                <a16:creationId xmlns:a16="http://schemas.microsoft.com/office/drawing/2014/main" id="{E955FCA2-CFD7-9410-7445-4D2D65C18E57}"/>
              </a:ext>
            </a:extLst>
          </p:cNvPr>
          <p:cNvSpPr txBox="1"/>
          <p:nvPr/>
        </p:nvSpPr>
        <p:spPr>
          <a:xfrm>
            <a:off x="6747510" y="1965960"/>
            <a:ext cx="4606290" cy="3785652"/>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Characteristics: </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multi-type and multi-relational data, encode valuable information about social network entities not fully captured by a single relation</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4 Entities: User, Tweet, Advertiser, Ad</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7 types of relationship</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Innovations:</a:t>
            </a:r>
          </a:p>
          <a:p>
            <a:pPr marL="285750" indent="-285750">
              <a:buFont typeface="Arial" panose="020B0604020202020204" pitchFamily="34" charset="0"/>
              <a:buChar char="•"/>
            </a:pPr>
            <a:r>
              <a:rPr lang="en-US" sz="2000" dirty="0">
                <a:effectLst/>
                <a:latin typeface="Arial" panose="020B0604020202020204" pitchFamily="34" charset="0"/>
                <a:cs typeface="Arial" panose="020B0604020202020204" pitchFamily="34" charset="0"/>
              </a:rPr>
              <a:t>Data Supplementation </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effectLst/>
                <a:latin typeface="Arial" panose="020B0604020202020204" pitchFamily="34" charset="0"/>
                <a:cs typeface="Arial" panose="020B0604020202020204" pitchFamily="34" charset="0"/>
              </a:rPr>
              <a:t>Task Reusability </a:t>
            </a:r>
            <a:endParaRPr lang="en-US" sz="2000" dirty="0">
              <a:latin typeface="Arial" panose="020B0604020202020204" pitchFamily="34" charset="0"/>
              <a:cs typeface="Arial" panose="020B0604020202020204" pitchFamily="34" charset="0"/>
            </a:endParaRPr>
          </a:p>
        </p:txBody>
      </p:sp>
      <p:sp>
        <p:nvSpPr>
          <p:cNvPr id="7" name="Slide Number Placeholder 6">
            <a:extLst>
              <a:ext uri="{FF2B5EF4-FFF2-40B4-BE49-F238E27FC236}">
                <a16:creationId xmlns:a16="http://schemas.microsoft.com/office/drawing/2014/main" id="{DAD16504-8259-E3FD-EC13-DCEFC6B4B999}"/>
              </a:ext>
            </a:extLst>
          </p:cNvPr>
          <p:cNvSpPr>
            <a:spLocks noGrp="1"/>
          </p:cNvSpPr>
          <p:nvPr>
            <p:ph type="sldNum" sz="quarter" idx="12"/>
          </p:nvPr>
        </p:nvSpPr>
        <p:spPr/>
        <p:txBody>
          <a:bodyPr/>
          <a:lstStyle/>
          <a:p>
            <a:fld id="{4DA8FCD9-8AD8-AE4D-8418-27AF95278705}" type="slidenum">
              <a:rPr lang="en-US" smtClean="0"/>
              <a:t>8</a:t>
            </a:fld>
            <a:endParaRPr lang="en-US"/>
          </a:p>
        </p:txBody>
      </p:sp>
    </p:spTree>
    <p:extLst>
      <p:ext uri="{BB962C8B-B14F-4D97-AF65-F5344CB8AC3E}">
        <p14:creationId xmlns:p14="http://schemas.microsoft.com/office/powerpoint/2010/main" val="25864551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0439B-5BB3-FAE9-34DF-1CC04EC4E17B}"/>
              </a:ext>
            </a:extLst>
          </p:cNvPr>
          <p:cNvSpPr>
            <a:spLocks noGrp="1"/>
          </p:cNvSpPr>
          <p:nvPr>
            <p:ph type="title"/>
          </p:nvPr>
        </p:nvSpPr>
        <p:spPr>
          <a:xfrm>
            <a:off x="621030" y="174141"/>
            <a:ext cx="10515600" cy="1325563"/>
          </a:xfrm>
        </p:spPr>
        <p:txBody>
          <a:bodyPr/>
          <a:lstStyle/>
          <a:p>
            <a:r>
              <a:rPr lang="en-US" err="1">
                <a:latin typeface="Arial" panose="020B0604020202020204" pitchFamily="34" charset="0"/>
                <a:cs typeface="Arial" panose="020B0604020202020204" pitchFamily="34" charset="0"/>
              </a:rPr>
              <a:t>TwHIN</a:t>
            </a:r>
            <a:r>
              <a:rPr lang="en-US">
                <a:latin typeface="Arial" panose="020B0604020202020204" pitchFamily="34" charset="0"/>
                <a:cs typeface="Arial" panose="020B0604020202020204" pitchFamily="34" charset="0"/>
              </a:rPr>
              <a:t> Embedding Development</a:t>
            </a:r>
          </a:p>
        </p:txBody>
      </p:sp>
      <p:sp>
        <p:nvSpPr>
          <p:cNvPr id="4" name="Rectangle 3">
            <a:extLst>
              <a:ext uri="{FF2B5EF4-FFF2-40B4-BE49-F238E27FC236}">
                <a16:creationId xmlns:a16="http://schemas.microsoft.com/office/drawing/2014/main" id="{E8081DD0-1013-5638-F4A3-3CA84B17E546}"/>
              </a:ext>
            </a:extLst>
          </p:cNvPr>
          <p:cNvSpPr/>
          <p:nvPr/>
        </p:nvSpPr>
        <p:spPr>
          <a:xfrm>
            <a:off x="621030" y="1516889"/>
            <a:ext cx="6835140" cy="136779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atin typeface="Arial" panose="020B0604020202020204" pitchFamily="34" charset="0"/>
                <a:cs typeface="Arial" panose="020B0604020202020204" pitchFamily="34" charset="0"/>
              </a:rPr>
              <a:t>Input data: </a:t>
            </a:r>
            <a:r>
              <a:rPr lang="en-US" sz="1800">
                <a:effectLst/>
                <a:latin typeface="Arial" panose="020B0604020202020204" pitchFamily="34" charset="0"/>
                <a:cs typeface="Arial" panose="020B0604020202020204" pitchFamily="34" charset="0"/>
              </a:rPr>
              <a:t>10^9 nodes and 10^11 edges</a:t>
            </a:r>
          </a:p>
          <a:p>
            <a:pPr algn="ctr"/>
            <a:r>
              <a:rPr lang="en-US">
                <a:latin typeface="Arial" panose="020B0604020202020204" pitchFamily="34" charset="0"/>
                <a:cs typeface="Arial" panose="020B0604020202020204" pitchFamily="34" charset="0"/>
              </a:rPr>
              <a:t>Relationship: </a:t>
            </a:r>
            <a:r>
              <a:rPr lang="en-US" sz="1800">
                <a:effectLst/>
                <a:latin typeface="Arial" panose="020B0604020202020204" pitchFamily="34" charset="0"/>
                <a:cs typeface="Arial" panose="020B0604020202020204" pitchFamily="34" charset="0"/>
              </a:rPr>
              <a:t>social signals (follow-graph), content engagement signals (Tweet, image, and video engagement), advertisement engagements  </a:t>
            </a:r>
            <a:endParaRPr lang="en-US">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EE560462-2581-2957-D0CC-8B7F83D4CDFF}"/>
              </a:ext>
            </a:extLst>
          </p:cNvPr>
          <p:cNvSpPr/>
          <p:nvPr/>
        </p:nvSpPr>
        <p:spPr>
          <a:xfrm>
            <a:off x="1373504" y="3175237"/>
            <a:ext cx="4436746" cy="9818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err="1">
                <a:latin typeface="Arial" panose="020B0604020202020204" pitchFamily="34" charset="0"/>
                <a:cs typeface="Arial" panose="020B0604020202020204" pitchFamily="34" charset="0"/>
              </a:rPr>
              <a:t>TransE</a:t>
            </a:r>
            <a:r>
              <a:rPr lang="en-US">
                <a:latin typeface="Arial" panose="020B0604020202020204" pitchFamily="34" charset="0"/>
                <a:cs typeface="Arial" panose="020B0604020202020204" pitchFamily="34" charset="0"/>
              </a:rPr>
              <a:t> and Loss function</a:t>
            </a:r>
          </a:p>
        </p:txBody>
      </p:sp>
      <p:sp>
        <p:nvSpPr>
          <p:cNvPr id="9" name="Slide Number Placeholder 8">
            <a:extLst>
              <a:ext uri="{FF2B5EF4-FFF2-40B4-BE49-F238E27FC236}">
                <a16:creationId xmlns:a16="http://schemas.microsoft.com/office/drawing/2014/main" id="{AC9C14C1-79E2-526D-6848-B0B91DD8B684}"/>
              </a:ext>
            </a:extLst>
          </p:cNvPr>
          <p:cNvSpPr>
            <a:spLocks noGrp="1"/>
          </p:cNvSpPr>
          <p:nvPr>
            <p:ph type="sldNum" sz="quarter" idx="12"/>
          </p:nvPr>
        </p:nvSpPr>
        <p:spPr/>
        <p:txBody>
          <a:bodyPr/>
          <a:lstStyle/>
          <a:p>
            <a:fld id="{4DA8FCD9-8AD8-AE4D-8418-27AF95278705}" type="slidenum">
              <a:rPr lang="en-US" smtClean="0"/>
              <a:t>9</a:t>
            </a:fld>
            <a:endParaRPr lang="en-US"/>
          </a:p>
        </p:txBody>
      </p:sp>
      <p:sp>
        <p:nvSpPr>
          <p:cNvPr id="10" name="Rectangle 9">
            <a:extLst>
              <a:ext uri="{FF2B5EF4-FFF2-40B4-BE49-F238E27FC236}">
                <a16:creationId xmlns:a16="http://schemas.microsoft.com/office/drawing/2014/main" id="{B19D6A1E-1BBB-FF36-58AA-51C7741C5642}"/>
              </a:ext>
            </a:extLst>
          </p:cNvPr>
          <p:cNvSpPr/>
          <p:nvPr/>
        </p:nvSpPr>
        <p:spPr>
          <a:xfrm>
            <a:off x="1236291" y="5429256"/>
            <a:ext cx="4980404" cy="11763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err="1">
                <a:latin typeface="Arial" panose="020B0604020202020204" pitchFamily="34" charset="0"/>
                <a:cs typeface="Arial" panose="020B0604020202020204" pitchFamily="34" charset="0"/>
              </a:rPr>
              <a:t>TwHIN</a:t>
            </a:r>
            <a:r>
              <a:rPr lang="en-US">
                <a:latin typeface="Arial" panose="020B0604020202020204" pitchFamily="34" charset="0"/>
                <a:cs typeface="Arial" panose="020B0604020202020204" pitchFamily="34" charset="0"/>
              </a:rPr>
              <a:t>: deriving two high-coverage networks (1) follow-graph and (2) User-Tweet engagement graph. </a:t>
            </a:r>
          </a:p>
        </p:txBody>
      </p:sp>
      <p:sp>
        <p:nvSpPr>
          <p:cNvPr id="12" name="Rectangle 11">
            <a:extLst>
              <a:ext uri="{FF2B5EF4-FFF2-40B4-BE49-F238E27FC236}">
                <a16:creationId xmlns:a16="http://schemas.microsoft.com/office/drawing/2014/main" id="{97B5909D-9E85-9A0B-F63E-5DB0D666927F}"/>
              </a:ext>
            </a:extLst>
          </p:cNvPr>
          <p:cNvSpPr/>
          <p:nvPr/>
        </p:nvSpPr>
        <p:spPr>
          <a:xfrm>
            <a:off x="1373504" y="4447663"/>
            <a:ext cx="4436746" cy="6910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Computational Implementation</a:t>
            </a:r>
          </a:p>
        </p:txBody>
      </p:sp>
      <p:pic>
        <p:nvPicPr>
          <p:cNvPr id="13" name="Picture 12">
            <a:extLst>
              <a:ext uri="{FF2B5EF4-FFF2-40B4-BE49-F238E27FC236}">
                <a16:creationId xmlns:a16="http://schemas.microsoft.com/office/drawing/2014/main" id="{6D0BF250-1B25-2D2E-AC6D-B19DAF01E322}"/>
              </a:ext>
            </a:extLst>
          </p:cNvPr>
          <p:cNvPicPr>
            <a:picLocks noChangeAspect="1"/>
          </p:cNvPicPr>
          <p:nvPr/>
        </p:nvPicPr>
        <p:blipFill>
          <a:blip r:embed="rId2"/>
          <a:stretch>
            <a:fillRect/>
          </a:stretch>
        </p:blipFill>
        <p:spPr>
          <a:xfrm>
            <a:off x="6941824" y="3458050"/>
            <a:ext cx="4843191" cy="2543807"/>
          </a:xfrm>
          <a:prstGeom prst="rect">
            <a:avLst/>
          </a:prstGeom>
        </p:spPr>
      </p:pic>
      <p:sp>
        <p:nvSpPr>
          <p:cNvPr id="14" name="Right Arrow 13">
            <a:extLst>
              <a:ext uri="{FF2B5EF4-FFF2-40B4-BE49-F238E27FC236}">
                <a16:creationId xmlns:a16="http://schemas.microsoft.com/office/drawing/2014/main" id="{46BA5946-2993-17B0-51BA-F8D35EC27119}"/>
              </a:ext>
            </a:extLst>
          </p:cNvPr>
          <p:cNvSpPr/>
          <p:nvPr/>
        </p:nvSpPr>
        <p:spPr>
          <a:xfrm>
            <a:off x="6080762" y="4729954"/>
            <a:ext cx="601980" cy="1966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01428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104</TotalTime>
  <Words>1340</Words>
  <Application>Microsoft Macintosh PowerPoint</Application>
  <PresentationFormat>Widescreen</PresentationFormat>
  <Paragraphs>174</Paragraphs>
  <Slides>27</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Aptos</vt:lpstr>
      <vt:lpstr>Aptos Display</vt:lpstr>
      <vt:lpstr>Arial</vt:lpstr>
      <vt:lpstr>LibertineMathMI</vt:lpstr>
      <vt:lpstr>LinLibertineT</vt:lpstr>
      <vt:lpstr>Söhne</vt:lpstr>
      <vt:lpstr>Office Theme</vt:lpstr>
      <vt:lpstr>TwHIN: Embedding the Twitter Heterogeneous Information Network for Personalized Recommendation</vt:lpstr>
      <vt:lpstr>Outline</vt:lpstr>
      <vt:lpstr>Personalized Recommendation</vt:lpstr>
      <vt:lpstr>Embeddings</vt:lpstr>
      <vt:lpstr>Graph: entities (nodes) with relations</vt:lpstr>
      <vt:lpstr>Knowledge Graph Embedding</vt:lpstr>
      <vt:lpstr>TransE (Translation Embeddings)</vt:lpstr>
      <vt:lpstr>Twitter Heterogeneous Information Network</vt:lpstr>
      <vt:lpstr>TwHIN Embedding Development</vt:lpstr>
      <vt:lpstr>Inductive multi-modal embeddings</vt:lpstr>
      <vt:lpstr>Evaluation on TwHIN embeddings</vt:lpstr>
      <vt:lpstr>TwHIN Application for Recommendation</vt:lpstr>
      <vt:lpstr>‘Who to Follow’ use case</vt:lpstr>
      <vt:lpstr>Ads Ranking</vt:lpstr>
      <vt:lpstr>Relative Cross Entropy (RCE)</vt:lpstr>
      <vt:lpstr>Search Ranking</vt:lpstr>
      <vt:lpstr>Detecting Offensive Content</vt:lpstr>
      <vt:lpstr>Practical Consideration</vt:lpstr>
      <vt:lpstr>Summaries</vt:lpstr>
      <vt:lpstr>Twitter's Algo Open Source at github</vt:lpstr>
      <vt:lpstr>PowerPoint Presentation</vt:lpstr>
      <vt:lpstr>Thank you for your attention!</vt:lpstr>
      <vt:lpstr>References</vt:lpstr>
      <vt:lpstr>PowerPoint Presentation</vt:lpstr>
      <vt:lpstr>Heterogeneous graph</vt:lpstr>
      <vt:lpstr>TwHIN embedding definition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HIN </dc:title>
  <dc:creator>Leah.Lu</dc:creator>
  <cp:lastModifiedBy>Leah Lu</cp:lastModifiedBy>
  <cp:revision>1</cp:revision>
  <dcterms:created xsi:type="dcterms:W3CDTF">2024-01-19T21:05:12Z</dcterms:created>
  <dcterms:modified xsi:type="dcterms:W3CDTF">2024-02-06T17:00:58Z</dcterms:modified>
</cp:coreProperties>
</file>